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29.jpg" ContentType="image/jpg"/>
  <Override PartName="/ppt/media/image30.jpg" ContentType="image/jpg"/>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20" r:id="rId3"/>
    <p:sldMasterId id="2147483727" r:id="rId4"/>
  </p:sldMasterIdLst>
  <p:notesMasterIdLst>
    <p:notesMasterId r:id="rId15"/>
  </p:notesMasterIdLst>
  <p:sldIdLst>
    <p:sldId id="308" r:id="rId5"/>
    <p:sldId id="2147474582" r:id="rId6"/>
    <p:sldId id="2147483170" r:id="rId7"/>
    <p:sldId id="257" r:id="rId8"/>
    <p:sldId id="259" r:id="rId9"/>
    <p:sldId id="261" r:id="rId10"/>
    <p:sldId id="2147483165" r:id="rId11"/>
    <p:sldId id="256" r:id="rId12"/>
    <p:sldId id="2147483169" r:id="rId13"/>
    <p:sldId id="214748294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CAF8D0A-3054-DC9C-FA9E-83FA86620D8C}" name="Braeden" initials="B" userId="S::brogers@unicef.org::bbb031e0-881c-41fe-b1ef-bd763a8e755e" providerId="AD"/>
  <p188:author id="{470DEFE8-05E7-7728-34B7-4598FA395AD1}" name="SCHEMIONEK, Katja Jacqueline" initials="SKJ" userId="S::schemionekka@who.int::a2ecb35a-23d3-4ed4-a218-0ebc0dbe220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7B2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C3FC42-C8E8-4235-93A7-67945F46DA0D}" v="10" dt="2024-09-10T11:30:59.0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660"/>
  </p:normalViewPr>
  <p:slideViewPr>
    <p:cSldViewPr snapToGrid="0">
      <p:cViewPr varScale="1">
        <p:scale>
          <a:sx n="101" d="100"/>
          <a:sy n="101" d="100"/>
        </p:scale>
        <p:origin x="200" y="5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HEMIONEK, Katja Jacqueline" userId="a2ecb35a-23d3-4ed4-a218-0ebc0dbe2202" providerId="ADAL" clId="{4AC3FC42-C8E8-4235-93A7-67945F46DA0D}"/>
    <pc:docChg chg="undo custSel addSld delSld modSld sldOrd delMainMaster">
      <pc:chgData name="SCHEMIONEK, Katja Jacqueline" userId="a2ecb35a-23d3-4ed4-a218-0ebc0dbe2202" providerId="ADAL" clId="{4AC3FC42-C8E8-4235-93A7-67945F46DA0D}" dt="2024-09-10T11:33:55.005" v="3221" actId="47"/>
      <pc:docMkLst>
        <pc:docMk/>
      </pc:docMkLst>
      <pc:sldChg chg="modSp mod ord">
        <pc:chgData name="SCHEMIONEK, Katja Jacqueline" userId="a2ecb35a-23d3-4ed4-a218-0ebc0dbe2202" providerId="ADAL" clId="{4AC3FC42-C8E8-4235-93A7-67945F46DA0D}" dt="2024-09-10T11:08:01.386" v="1966"/>
        <pc:sldMkLst>
          <pc:docMk/>
          <pc:sldMk cId="488718998" sldId="256"/>
        </pc:sldMkLst>
        <pc:spChg chg="mod">
          <ac:chgData name="SCHEMIONEK, Katja Jacqueline" userId="a2ecb35a-23d3-4ed4-a218-0ebc0dbe2202" providerId="ADAL" clId="{4AC3FC42-C8E8-4235-93A7-67945F46DA0D}" dt="2024-09-10T11:06:56.244" v="1944" actId="6549"/>
          <ac:spMkLst>
            <pc:docMk/>
            <pc:sldMk cId="488718998" sldId="256"/>
            <ac:spMk id="4" creationId="{162AA27D-77B3-E795-83A0-60CACCF2B072}"/>
          </ac:spMkLst>
        </pc:spChg>
        <pc:spChg chg="mod">
          <ac:chgData name="SCHEMIONEK, Katja Jacqueline" userId="a2ecb35a-23d3-4ed4-a218-0ebc0dbe2202" providerId="ADAL" clId="{4AC3FC42-C8E8-4235-93A7-67945F46DA0D}" dt="2024-09-10T11:07:45.567" v="1963" actId="2711"/>
          <ac:spMkLst>
            <pc:docMk/>
            <pc:sldMk cId="488718998" sldId="256"/>
            <ac:spMk id="5" creationId="{4BFB5802-C1A5-C632-0B37-38E5005F4771}"/>
          </ac:spMkLst>
        </pc:spChg>
        <pc:spChg chg="mod">
          <ac:chgData name="SCHEMIONEK, Katja Jacqueline" userId="a2ecb35a-23d3-4ed4-a218-0ebc0dbe2202" providerId="ADAL" clId="{4AC3FC42-C8E8-4235-93A7-67945F46DA0D}" dt="2024-09-10T11:07:53.038" v="1964" actId="2711"/>
          <ac:spMkLst>
            <pc:docMk/>
            <pc:sldMk cId="488718998" sldId="256"/>
            <ac:spMk id="11" creationId="{1670AB73-A595-CD61-2B34-3F5A24D8860D}"/>
          </ac:spMkLst>
        </pc:spChg>
      </pc:sldChg>
      <pc:sldChg chg="ord">
        <pc:chgData name="SCHEMIONEK, Katja Jacqueline" userId="a2ecb35a-23d3-4ed4-a218-0ebc0dbe2202" providerId="ADAL" clId="{4AC3FC42-C8E8-4235-93A7-67945F46DA0D}" dt="2024-09-10T11:25:39.494" v="3192"/>
        <pc:sldMkLst>
          <pc:docMk/>
          <pc:sldMk cId="4054387581" sldId="257"/>
        </pc:sldMkLst>
      </pc:sldChg>
      <pc:sldChg chg="addSp delSp modSp add mod ord">
        <pc:chgData name="SCHEMIONEK, Katja Jacqueline" userId="a2ecb35a-23d3-4ed4-a218-0ebc0dbe2202" providerId="ADAL" clId="{4AC3FC42-C8E8-4235-93A7-67945F46DA0D}" dt="2024-09-10T11:10:28.123" v="1970"/>
        <pc:sldMkLst>
          <pc:docMk/>
          <pc:sldMk cId="0" sldId="259"/>
        </pc:sldMkLst>
        <pc:spChg chg="mod">
          <ac:chgData name="SCHEMIONEK, Katja Jacqueline" userId="a2ecb35a-23d3-4ed4-a218-0ebc0dbe2202" providerId="ADAL" clId="{4AC3FC42-C8E8-4235-93A7-67945F46DA0D}" dt="2024-09-10T11:02:54.259" v="1881" actId="6549"/>
          <ac:spMkLst>
            <pc:docMk/>
            <pc:sldMk cId="0" sldId="259"/>
            <ac:spMk id="7" creationId="{00000000-0000-0000-0000-000000000000}"/>
          </ac:spMkLst>
        </pc:spChg>
        <pc:spChg chg="del">
          <ac:chgData name="SCHEMIONEK, Katja Jacqueline" userId="a2ecb35a-23d3-4ed4-a218-0ebc0dbe2202" providerId="ADAL" clId="{4AC3FC42-C8E8-4235-93A7-67945F46DA0D}" dt="2024-09-10T10:28:27.277" v="177" actId="478"/>
          <ac:spMkLst>
            <pc:docMk/>
            <pc:sldMk cId="0" sldId="259"/>
            <ac:spMk id="12" creationId="{00000000-0000-0000-0000-000000000000}"/>
          </ac:spMkLst>
        </pc:spChg>
        <pc:spChg chg="mod">
          <ac:chgData name="SCHEMIONEK, Katja Jacqueline" userId="a2ecb35a-23d3-4ed4-a218-0ebc0dbe2202" providerId="ADAL" clId="{4AC3FC42-C8E8-4235-93A7-67945F46DA0D}" dt="2024-09-10T11:04:01.441" v="1890" actId="14100"/>
          <ac:spMkLst>
            <pc:docMk/>
            <pc:sldMk cId="0" sldId="259"/>
            <ac:spMk id="13" creationId="{00000000-0000-0000-0000-000000000000}"/>
          </ac:spMkLst>
        </pc:spChg>
        <pc:spChg chg="add del mod">
          <ac:chgData name="SCHEMIONEK, Katja Jacqueline" userId="a2ecb35a-23d3-4ed4-a218-0ebc0dbe2202" providerId="ADAL" clId="{4AC3FC42-C8E8-4235-93A7-67945F46DA0D}" dt="2024-09-10T11:03:39.667" v="1885" actId="478"/>
          <ac:spMkLst>
            <pc:docMk/>
            <pc:sldMk cId="0" sldId="259"/>
            <ac:spMk id="16" creationId="{BCCE9E86-F173-0F2F-3196-7FDE23DE83EB}"/>
          </ac:spMkLst>
        </pc:spChg>
      </pc:sldChg>
      <pc:sldChg chg="add">
        <pc:chgData name="SCHEMIONEK, Katja Jacqueline" userId="a2ecb35a-23d3-4ed4-a218-0ebc0dbe2202" providerId="ADAL" clId="{4AC3FC42-C8E8-4235-93A7-67945F46DA0D}" dt="2024-09-10T11:15:58.186" v="2335"/>
        <pc:sldMkLst>
          <pc:docMk/>
          <pc:sldMk cId="170377278" sldId="261"/>
        </pc:sldMkLst>
      </pc:sldChg>
      <pc:sldChg chg="modSp add mod">
        <pc:chgData name="SCHEMIONEK, Katja Jacqueline" userId="a2ecb35a-23d3-4ed4-a218-0ebc0dbe2202" providerId="ADAL" clId="{4AC3FC42-C8E8-4235-93A7-67945F46DA0D}" dt="2024-09-10T11:25:02.301" v="3187" actId="20577"/>
        <pc:sldMkLst>
          <pc:docMk/>
          <pc:sldMk cId="1925836755" sldId="308"/>
        </pc:sldMkLst>
        <pc:spChg chg="mod">
          <ac:chgData name="SCHEMIONEK, Katja Jacqueline" userId="a2ecb35a-23d3-4ed4-a218-0ebc0dbe2202" providerId="ADAL" clId="{4AC3FC42-C8E8-4235-93A7-67945F46DA0D}" dt="2024-09-10T11:25:02.301" v="3187" actId="20577"/>
          <ac:spMkLst>
            <pc:docMk/>
            <pc:sldMk cId="1925836755" sldId="308"/>
            <ac:spMk id="3" creationId="{1BA54AE2-D3B9-B2EE-013A-013E4F5F8481}"/>
          </ac:spMkLst>
        </pc:spChg>
        <pc:spChg chg="mod">
          <ac:chgData name="SCHEMIONEK, Katja Jacqueline" userId="a2ecb35a-23d3-4ed4-a218-0ebc0dbe2202" providerId="ADAL" clId="{4AC3FC42-C8E8-4235-93A7-67945F46DA0D}" dt="2024-09-10T11:24:23.603" v="3141" actId="14100"/>
          <ac:spMkLst>
            <pc:docMk/>
            <pc:sldMk cId="1925836755" sldId="308"/>
            <ac:spMk id="13" creationId="{FB1A343E-3384-08B0-6002-B33929634871}"/>
          </ac:spMkLst>
        </pc:spChg>
      </pc:sldChg>
      <pc:sldChg chg="ord">
        <pc:chgData name="SCHEMIONEK, Katja Jacqueline" userId="a2ecb35a-23d3-4ed4-a218-0ebc0dbe2202" providerId="ADAL" clId="{4AC3FC42-C8E8-4235-93A7-67945F46DA0D}" dt="2024-09-10T11:08:08.987" v="1968"/>
        <pc:sldMkLst>
          <pc:docMk/>
          <pc:sldMk cId="2928474994" sldId="2147474582"/>
        </pc:sldMkLst>
      </pc:sldChg>
      <pc:sldChg chg="addSp delSp modSp add mod delCm">
        <pc:chgData name="SCHEMIONEK, Katja Jacqueline" userId="a2ecb35a-23d3-4ed4-a218-0ebc0dbe2202" providerId="ADAL" clId="{4AC3FC42-C8E8-4235-93A7-67945F46DA0D}" dt="2024-09-10T11:33:21.712" v="3219" actId="207"/>
        <pc:sldMkLst>
          <pc:docMk/>
          <pc:sldMk cId="2207509260" sldId="2147482943"/>
        </pc:sldMkLst>
        <pc:spChg chg="del">
          <ac:chgData name="SCHEMIONEK, Katja Jacqueline" userId="a2ecb35a-23d3-4ed4-a218-0ebc0dbe2202" providerId="ADAL" clId="{4AC3FC42-C8E8-4235-93A7-67945F46DA0D}" dt="2024-09-10T11:31:04.270" v="3194" actId="478"/>
          <ac:spMkLst>
            <pc:docMk/>
            <pc:sldMk cId="2207509260" sldId="2147482943"/>
            <ac:spMk id="3" creationId="{1BA54AE2-D3B9-B2EE-013A-013E4F5F8481}"/>
          </ac:spMkLst>
        </pc:spChg>
        <pc:spChg chg="mod">
          <ac:chgData name="SCHEMIONEK, Katja Jacqueline" userId="a2ecb35a-23d3-4ed4-a218-0ebc0dbe2202" providerId="ADAL" clId="{4AC3FC42-C8E8-4235-93A7-67945F46DA0D}" dt="2024-09-10T11:33:21.712" v="3219" actId="207"/>
          <ac:spMkLst>
            <pc:docMk/>
            <pc:sldMk cId="2207509260" sldId="2147482943"/>
            <ac:spMk id="5" creationId="{06352037-466C-D324-0643-7BB9771A88D1}"/>
          </ac:spMkLst>
        </pc:spChg>
        <pc:spChg chg="add del mod">
          <ac:chgData name="SCHEMIONEK, Katja Jacqueline" userId="a2ecb35a-23d3-4ed4-a218-0ebc0dbe2202" providerId="ADAL" clId="{4AC3FC42-C8E8-4235-93A7-67945F46DA0D}" dt="2024-09-10T11:32:52.910" v="3215" actId="207"/>
          <ac:spMkLst>
            <pc:docMk/>
            <pc:sldMk cId="2207509260" sldId="2147482943"/>
            <ac:spMk id="6" creationId="{2DF912C3-2458-20B7-4449-5325D5518D60}"/>
          </ac:spMkLst>
        </pc:spChg>
        <pc:spChg chg="del">
          <ac:chgData name="SCHEMIONEK, Katja Jacqueline" userId="a2ecb35a-23d3-4ed4-a218-0ebc0dbe2202" providerId="ADAL" clId="{4AC3FC42-C8E8-4235-93A7-67945F46DA0D}" dt="2024-09-10T11:31:51.571" v="3211" actId="478"/>
          <ac:spMkLst>
            <pc:docMk/>
            <pc:sldMk cId="2207509260" sldId="2147482943"/>
            <ac:spMk id="13" creationId="{FB1A343E-3384-08B0-6002-B33929634871}"/>
          </ac:spMkLst>
        </pc:spChg>
        <pc:extLst>
          <p:ext xmlns:p="http://schemas.openxmlformats.org/presentationml/2006/main" uri="{D6D511B9-2390-475A-947B-AFAB55BFBCF1}">
            <pc226:cmChg xmlns:pc226="http://schemas.microsoft.com/office/powerpoint/2022/06/main/command" chg="del">
              <pc226:chgData name="SCHEMIONEK, Katja Jacqueline" userId="a2ecb35a-23d3-4ed4-a218-0ebc0dbe2202" providerId="ADAL" clId="{4AC3FC42-C8E8-4235-93A7-67945F46DA0D}" dt="2024-09-10T11:31:08.132" v="3195"/>
              <pc2:cmMkLst xmlns:pc2="http://schemas.microsoft.com/office/powerpoint/2019/9/main/command">
                <pc:docMk/>
                <pc:sldMk cId="2207509260" sldId="2147482943"/>
                <pc2:cmMk id="{326F5986-0352-4EA6-B695-B7CBDECDE14F}"/>
              </pc2:cmMkLst>
            </pc226:cmChg>
          </p:ext>
        </pc:extLst>
      </pc:sldChg>
      <pc:sldChg chg="addSp delSp modSp add del mod">
        <pc:chgData name="SCHEMIONEK, Katja Jacqueline" userId="a2ecb35a-23d3-4ed4-a218-0ebc0dbe2202" providerId="ADAL" clId="{4AC3FC42-C8E8-4235-93A7-67945F46DA0D}" dt="2024-09-10T11:33:55.005" v="3221" actId="47"/>
        <pc:sldMkLst>
          <pc:docMk/>
          <pc:sldMk cId="3887008867" sldId="2147482947"/>
        </pc:sldMkLst>
        <pc:spChg chg="mod">
          <ac:chgData name="SCHEMIONEK, Katja Jacqueline" userId="a2ecb35a-23d3-4ed4-a218-0ebc0dbe2202" providerId="ADAL" clId="{4AC3FC42-C8E8-4235-93A7-67945F46DA0D}" dt="2024-09-10T11:17:24.760" v="2411" actId="6549"/>
          <ac:spMkLst>
            <pc:docMk/>
            <pc:sldMk cId="3887008867" sldId="2147482947"/>
            <ac:spMk id="3" creationId="{1BA54AE2-D3B9-B2EE-013A-013E4F5F8481}"/>
          </ac:spMkLst>
        </pc:spChg>
        <pc:spChg chg="add del mod">
          <ac:chgData name="SCHEMIONEK, Katja Jacqueline" userId="a2ecb35a-23d3-4ed4-a218-0ebc0dbe2202" providerId="ADAL" clId="{4AC3FC42-C8E8-4235-93A7-67945F46DA0D}" dt="2024-09-10T11:17:36.497" v="2414" actId="478"/>
          <ac:spMkLst>
            <pc:docMk/>
            <pc:sldMk cId="3887008867" sldId="2147482947"/>
            <ac:spMk id="6" creationId="{DC8792BB-19AF-58F5-E48B-D339FD0613AA}"/>
          </ac:spMkLst>
        </pc:spChg>
        <pc:spChg chg="del">
          <ac:chgData name="SCHEMIONEK, Katja Jacqueline" userId="a2ecb35a-23d3-4ed4-a218-0ebc0dbe2202" providerId="ADAL" clId="{4AC3FC42-C8E8-4235-93A7-67945F46DA0D}" dt="2024-09-10T11:17:29.087" v="2412" actId="478"/>
          <ac:spMkLst>
            <pc:docMk/>
            <pc:sldMk cId="3887008867" sldId="2147482947"/>
            <ac:spMk id="13" creationId="{FB1A343E-3384-08B0-6002-B33929634871}"/>
          </ac:spMkLst>
        </pc:spChg>
        <pc:picChg chg="add del">
          <ac:chgData name="SCHEMIONEK, Katja Jacqueline" userId="a2ecb35a-23d3-4ed4-a218-0ebc0dbe2202" providerId="ADAL" clId="{4AC3FC42-C8E8-4235-93A7-67945F46DA0D}" dt="2024-09-10T11:17:36.497" v="2414" actId="478"/>
          <ac:picMkLst>
            <pc:docMk/>
            <pc:sldMk cId="3887008867" sldId="2147482947"/>
            <ac:picMk id="10" creationId="{DC4C9A00-E47E-78FC-AED8-E0F2F64CACA3}"/>
          </ac:picMkLst>
        </pc:picChg>
      </pc:sldChg>
      <pc:sldChg chg="del">
        <pc:chgData name="SCHEMIONEK, Katja Jacqueline" userId="a2ecb35a-23d3-4ed4-a218-0ebc0dbe2202" providerId="ADAL" clId="{4AC3FC42-C8E8-4235-93A7-67945F46DA0D}" dt="2024-09-10T11:16:14.766" v="2336" actId="47"/>
        <pc:sldMkLst>
          <pc:docMk/>
          <pc:sldMk cId="1333689490" sldId="2147482977"/>
        </pc:sldMkLst>
      </pc:sldChg>
      <pc:sldChg chg="modSp mod">
        <pc:chgData name="SCHEMIONEK, Katja Jacqueline" userId="a2ecb35a-23d3-4ed4-a218-0ebc0dbe2202" providerId="ADAL" clId="{4AC3FC42-C8E8-4235-93A7-67945F46DA0D}" dt="2024-09-10T10:23:59.603" v="116" actId="6549"/>
        <pc:sldMkLst>
          <pc:docMk/>
          <pc:sldMk cId="2856954507" sldId="2147483165"/>
        </pc:sldMkLst>
        <pc:spChg chg="mod">
          <ac:chgData name="SCHEMIONEK, Katja Jacqueline" userId="a2ecb35a-23d3-4ed4-a218-0ebc0dbe2202" providerId="ADAL" clId="{4AC3FC42-C8E8-4235-93A7-67945F46DA0D}" dt="2024-09-10T10:23:59.603" v="116" actId="6549"/>
          <ac:spMkLst>
            <pc:docMk/>
            <pc:sldMk cId="2856954507" sldId="2147483165"/>
            <ac:spMk id="2" creationId="{BD85B57D-3765-EBFE-50A8-50D7DC172AF0}"/>
          </ac:spMkLst>
        </pc:spChg>
      </pc:sldChg>
      <pc:sldChg chg="modSp del mod">
        <pc:chgData name="SCHEMIONEK, Katja Jacqueline" userId="a2ecb35a-23d3-4ed4-a218-0ebc0dbe2202" providerId="ADAL" clId="{4AC3FC42-C8E8-4235-93A7-67945F46DA0D}" dt="2024-09-10T11:33:49.861" v="3220" actId="47"/>
        <pc:sldMkLst>
          <pc:docMk/>
          <pc:sldMk cId="3956855095" sldId="2147483166"/>
        </pc:sldMkLst>
        <pc:spChg chg="mod">
          <ac:chgData name="SCHEMIONEK, Katja Jacqueline" userId="a2ecb35a-23d3-4ed4-a218-0ebc0dbe2202" providerId="ADAL" clId="{4AC3FC42-C8E8-4235-93A7-67945F46DA0D}" dt="2024-09-10T10:29:24.504" v="178" actId="13926"/>
          <ac:spMkLst>
            <pc:docMk/>
            <pc:sldMk cId="3956855095" sldId="2147483166"/>
            <ac:spMk id="9" creationId="{43849625-D7B4-1283-2BE4-9EE59530B6E8}"/>
          </ac:spMkLst>
        </pc:spChg>
      </pc:sldChg>
      <pc:sldChg chg="modSp del mod">
        <pc:chgData name="SCHEMIONEK, Katja Jacqueline" userId="a2ecb35a-23d3-4ed4-a218-0ebc0dbe2202" providerId="ADAL" clId="{4AC3FC42-C8E8-4235-93A7-67945F46DA0D}" dt="2024-09-10T11:17:57.326" v="2415" actId="47"/>
        <pc:sldMkLst>
          <pc:docMk/>
          <pc:sldMk cId="2381952022" sldId="2147483167"/>
        </pc:sldMkLst>
        <pc:spChg chg="mod">
          <ac:chgData name="SCHEMIONEK, Katja Jacqueline" userId="a2ecb35a-23d3-4ed4-a218-0ebc0dbe2202" providerId="ADAL" clId="{4AC3FC42-C8E8-4235-93A7-67945F46DA0D}" dt="2024-09-10T10:41:33.374" v="835" actId="20577"/>
          <ac:spMkLst>
            <pc:docMk/>
            <pc:sldMk cId="2381952022" sldId="2147483167"/>
            <ac:spMk id="4" creationId="{3AD5D319-79C6-4626-479A-88768BDB27F6}"/>
          </ac:spMkLst>
        </pc:spChg>
        <pc:spChg chg="mod">
          <ac:chgData name="SCHEMIONEK, Katja Jacqueline" userId="a2ecb35a-23d3-4ed4-a218-0ebc0dbe2202" providerId="ADAL" clId="{4AC3FC42-C8E8-4235-93A7-67945F46DA0D}" dt="2024-09-10T10:34:15.305" v="569" actId="14100"/>
          <ac:spMkLst>
            <pc:docMk/>
            <pc:sldMk cId="2381952022" sldId="2147483167"/>
            <ac:spMk id="6" creationId="{8A18598E-72A4-E403-7595-787FC31FE4C0}"/>
          </ac:spMkLst>
        </pc:spChg>
        <pc:spChg chg="mod">
          <ac:chgData name="SCHEMIONEK, Katja Jacqueline" userId="a2ecb35a-23d3-4ed4-a218-0ebc0dbe2202" providerId="ADAL" clId="{4AC3FC42-C8E8-4235-93A7-67945F46DA0D}" dt="2024-09-10T10:24:36.786" v="136" actId="6549"/>
          <ac:spMkLst>
            <pc:docMk/>
            <pc:sldMk cId="2381952022" sldId="2147483167"/>
            <ac:spMk id="7" creationId="{5C8A3166-E8B3-25B3-D681-9E6A90BB5AD4}"/>
          </ac:spMkLst>
        </pc:spChg>
        <pc:spChg chg="mod">
          <ac:chgData name="SCHEMIONEK, Katja Jacqueline" userId="a2ecb35a-23d3-4ed4-a218-0ebc0dbe2202" providerId="ADAL" clId="{4AC3FC42-C8E8-4235-93A7-67945F46DA0D}" dt="2024-09-10T10:34:02.026" v="565" actId="14100"/>
          <ac:spMkLst>
            <pc:docMk/>
            <pc:sldMk cId="2381952022" sldId="2147483167"/>
            <ac:spMk id="8" creationId="{4D92DE14-D375-B1B3-E3BD-4B9474354929}"/>
          </ac:spMkLst>
        </pc:spChg>
        <pc:spChg chg="mod">
          <ac:chgData name="SCHEMIONEK, Katja Jacqueline" userId="a2ecb35a-23d3-4ed4-a218-0ebc0dbe2202" providerId="ADAL" clId="{4AC3FC42-C8E8-4235-93A7-67945F46DA0D}" dt="2024-09-10T10:34:08.259" v="567" actId="14100"/>
          <ac:spMkLst>
            <pc:docMk/>
            <pc:sldMk cId="2381952022" sldId="2147483167"/>
            <ac:spMk id="9" creationId="{610C2E9E-87A0-F051-9AB5-0BC881B6FB78}"/>
          </ac:spMkLst>
        </pc:spChg>
        <pc:spChg chg="mod">
          <ac:chgData name="SCHEMIONEK, Katja Jacqueline" userId="a2ecb35a-23d3-4ed4-a218-0ebc0dbe2202" providerId="ADAL" clId="{4AC3FC42-C8E8-4235-93A7-67945F46DA0D}" dt="2024-09-10T10:42:30.867" v="915" actId="20577"/>
          <ac:spMkLst>
            <pc:docMk/>
            <pc:sldMk cId="2381952022" sldId="2147483167"/>
            <ac:spMk id="10" creationId="{C7CAA21B-11D8-15BC-1D01-EF55FCF9176F}"/>
          </ac:spMkLst>
        </pc:spChg>
      </pc:sldChg>
      <pc:sldChg chg="add del">
        <pc:chgData name="SCHEMIONEK, Katja Jacqueline" userId="a2ecb35a-23d3-4ed4-a218-0ebc0dbe2202" providerId="ADAL" clId="{4AC3FC42-C8E8-4235-93A7-67945F46DA0D}" dt="2024-09-10T11:11:45.376" v="1972" actId="47"/>
        <pc:sldMkLst>
          <pc:docMk/>
          <pc:sldMk cId="0" sldId="2147483168"/>
        </pc:sldMkLst>
      </pc:sldChg>
      <pc:sldChg chg="addSp modSp new del mod">
        <pc:chgData name="SCHEMIONEK, Katja Jacqueline" userId="a2ecb35a-23d3-4ed4-a218-0ebc0dbe2202" providerId="ADAL" clId="{4AC3FC42-C8E8-4235-93A7-67945F46DA0D}" dt="2024-09-10T10:41:11.581" v="830" actId="47"/>
        <pc:sldMkLst>
          <pc:docMk/>
          <pc:sldMk cId="3400081152" sldId="2147483169"/>
        </pc:sldMkLst>
        <pc:spChg chg="add mod">
          <ac:chgData name="SCHEMIONEK, Katja Jacqueline" userId="a2ecb35a-23d3-4ed4-a218-0ebc0dbe2202" providerId="ADAL" clId="{4AC3FC42-C8E8-4235-93A7-67945F46DA0D}" dt="2024-09-10T10:41:04.033" v="829"/>
          <ac:spMkLst>
            <pc:docMk/>
            <pc:sldMk cId="3400081152" sldId="2147483169"/>
            <ac:spMk id="2" creationId="{14BC20A8-C45E-836C-FB98-C33898D1153C}"/>
          </ac:spMkLst>
        </pc:spChg>
      </pc:sldChg>
      <pc:sldChg chg="modSp add mod">
        <pc:chgData name="SCHEMIONEK, Katja Jacqueline" userId="a2ecb35a-23d3-4ed4-a218-0ebc0dbe2202" providerId="ADAL" clId="{4AC3FC42-C8E8-4235-93A7-67945F46DA0D}" dt="2024-09-10T11:32:44.809" v="3214" actId="207"/>
        <pc:sldMkLst>
          <pc:docMk/>
          <pc:sldMk cId="4137309811" sldId="2147483169"/>
        </pc:sldMkLst>
        <pc:spChg chg="mod">
          <ac:chgData name="SCHEMIONEK, Katja Jacqueline" userId="a2ecb35a-23d3-4ed4-a218-0ebc0dbe2202" providerId="ADAL" clId="{4AC3FC42-C8E8-4235-93A7-67945F46DA0D}" dt="2024-09-10T11:32:44.809" v="3214" actId="207"/>
          <ac:spMkLst>
            <pc:docMk/>
            <pc:sldMk cId="4137309811" sldId="2147483169"/>
            <ac:spMk id="4" creationId="{01EB7AF3-371A-DAA6-8E83-6EBD72E8EEEB}"/>
          </ac:spMkLst>
        </pc:spChg>
        <pc:spChg chg="mod">
          <ac:chgData name="SCHEMIONEK, Katja Jacqueline" userId="a2ecb35a-23d3-4ed4-a218-0ebc0dbe2202" providerId="ADAL" clId="{4AC3FC42-C8E8-4235-93A7-67945F46DA0D}" dt="2024-09-10T11:21:54.042" v="2944" actId="20577"/>
          <ac:spMkLst>
            <pc:docMk/>
            <pc:sldMk cId="4137309811" sldId="2147483169"/>
            <ac:spMk id="5" creationId="{57505E71-FF2C-AD75-55AF-FC891C946B91}"/>
          </ac:spMkLst>
        </pc:spChg>
        <pc:spChg chg="mod">
          <ac:chgData name="SCHEMIONEK, Katja Jacqueline" userId="a2ecb35a-23d3-4ed4-a218-0ebc0dbe2202" providerId="ADAL" clId="{4AC3FC42-C8E8-4235-93A7-67945F46DA0D}" dt="2024-09-10T11:22:13.899" v="2945" actId="14100"/>
          <ac:spMkLst>
            <pc:docMk/>
            <pc:sldMk cId="4137309811" sldId="2147483169"/>
            <ac:spMk id="6" creationId="{2E2BC19C-C291-924F-45A3-F8212B872EDD}"/>
          </ac:spMkLst>
        </pc:spChg>
        <pc:spChg chg="mod">
          <ac:chgData name="SCHEMIONEK, Katja Jacqueline" userId="a2ecb35a-23d3-4ed4-a218-0ebc0dbe2202" providerId="ADAL" clId="{4AC3FC42-C8E8-4235-93A7-67945F46DA0D}" dt="2024-09-10T11:22:22.250" v="2947" actId="14100"/>
          <ac:spMkLst>
            <pc:docMk/>
            <pc:sldMk cId="4137309811" sldId="2147483169"/>
            <ac:spMk id="7" creationId="{48C13CD1-3E87-CAFA-899B-02AD4AEF6E2F}"/>
          </ac:spMkLst>
        </pc:spChg>
      </pc:sldChg>
      <pc:sldChg chg="modSp add mod">
        <pc:chgData name="SCHEMIONEK, Katja Jacqueline" userId="a2ecb35a-23d3-4ed4-a218-0ebc0dbe2202" providerId="ADAL" clId="{4AC3FC42-C8E8-4235-93A7-67945F46DA0D}" dt="2024-09-10T11:25:31.610" v="3190" actId="207"/>
        <pc:sldMkLst>
          <pc:docMk/>
          <pc:sldMk cId="3664529101" sldId="2147483170"/>
        </pc:sldMkLst>
        <pc:spChg chg="mod">
          <ac:chgData name="SCHEMIONEK, Katja Jacqueline" userId="a2ecb35a-23d3-4ed4-a218-0ebc0dbe2202" providerId="ADAL" clId="{4AC3FC42-C8E8-4235-93A7-67945F46DA0D}" dt="2024-09-10T11:25:31.610" v="3190" actId="207"/>
          <ac:spMkLst>
            <pc:docMk/>
            <pc:sldMk cId="3664529101" sldId="2147483170"/>
            <ac:spMk id="9" creationId="{43849625-D7B4-1283-2BE4-9EE59530B6E8}"/>
          </ac:spMkLst>
        </pc:spChg>
      </pc:sldChg>
      <pc:sldMasterChg chg="del delSldLayout">
        <pc:chgData name="SCHEMIONEK, Katja Jacqueline" userId="a2ecb35a-23d3-4ed4-a218-0ebc0dbe2202" providerId="ADAL" clId="{4AC3FC42-C8E8-4235-93A7-67945F46DA0D}" dt="2024-09-10T11:16:14.766" v="2336" actId="47"/>
        <pc:sldMasterMkLst>
          <pc:docMk/>
          <pc:sldMasterMk cId="1565968867" sldId="2147483678"/>
        </pc:sldMasterMkLst>
        <pc:sldLayoutChg chg="del">
          <pc:chgData name="SCHEMIONEK, Katja Jacqueline" userId="a2ecb35a-23d3-4ed4-a218-0ebc0dbe2202" providerId="ADAL" clId="{4AC3FC42-C8E8-4235-93A7-67945F46DA0D}" dt="2024-09-10T11:16:14.766" v="2336" actId="47"/>
          <pc:sldLayoutMkLst>
            <pc:docMk/>
            <pc:sldMasterMk cId="1565968867" sldId="2147483678"/>
            <pc:sldLayoutMk cId="2237946123" sldId="2147483679"/>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924159347" sldId="2147483680"/>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43936675" sldId="2147483681"/>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467776198" sldId="2147483682"/>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3718154440" sldId="2147483683"/>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2685808619" sldId="2147483684"/>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3293852716" sldId="2147483685"/>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3994099282" sldId="2147483686"/>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3897323744" sldId="2147483687"/>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3806089827" sldId="2147483688"/>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735453070" sldId="2147483689"/>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1273844818" sldId="2147483690"/>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218597636" sldId="2147483691"/>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2898890354" sldId="2147483692"/>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3717039767" sldId="2147483693"/>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1014698402" sldId="2147483694"/>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4251032670" sldId="2147483695"/>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2046416707" sldId="2147483696"/>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127791742" sldId="2147483697"/>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4042015714" sldId="2147483698"/>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783404413" sldId="2147483699"/>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1697390410" sldId="2147483700"/>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4020954118" sldId="2147483701"/>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4016877297" sldId="2147483702"/>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4189218379" sldId="2147483703"/>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545529083" sldId="2147483704"/>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3416572180" sldId="2147483705"/>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729373485" sldId="2147483706"/>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1941680371" sldId="2147483707"/>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1244935609" sldId="2147483708"/>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3955290178" sldId="2147483709"/>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426906253" sldId="2147483710"/>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1410040878" sldId="2147483711"/>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1703575731" sldId="2147483712"/>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1318432787" sldId="2147483713"/>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45641900" sldId="2147483714"/>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2765319045" sldId="2147483715"/>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3961188917" sldId="2147483716"/>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283165537" sldId="2147483717"/>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2978952733" sldId="2147483718"/>
          </pc:sldLayoutMkLst>
        </pc:sldLayoutChg>
        <pc:sldLayoutChg chg="del">
          <pc:chgData name="SCHEMIONEK, Katja Jacqueline" userId="a2ecb35a-23d3-4ed4-a218-0ebc0dbe2202" providerId="ADAL" clId="{4AC3FC42-C8E8-4235-93A7-67945F46DA0D}" dt="2024-09-10T11:16:14.766" v="2336" actId="47"/>
          <pc:sldLayoutMkLst>
            <pc:docMk/>
            <pc:sldMasterMk cId="1565968867" sldId="2147483678"/>
            <pc:sldLayoutMk cId="1960662809" sldId="2147483719"/>
          </pc:sldLayoutMkLst>
        </pc:sldLayoutChg>
      </pc:sldMasterChg>
      <pc:sldMasterChg chg="del delSldLayout">
        <pc:chgData name="SCHEMIONEK, Katja Jacqueline" userId="a2ecb35a-23d3-4ed4-a218-0ebc0dbe2202" providerId="ADAL" clId="{4AC3FC42-C8E8-4235-93A7-67945F46DA0D}" dt="2024-09-10T11:33:55.005" v="3221" actId="47"/>
        <pc:sldMasterMkLst>
          <pc:docMk/>
          <pc:sldMasterMk cId="2656564780" sldId="2147483781"/>
        </pc:sldMasterMkLst>
        <pc:sldLayoutChg chg="del">
          <pc:chgData name="SCHEMIONEK, Katja Jacqueline" userId="a2ecb35a-23d3-4ed4-a218-0ebc0dbe2202" providerId="ADAL" clId="{4AC3FC42-C8E8-4235-93A7-67945F46DA0D}" dt="2024-09-10T11:33:55.005" v="3221" actId="47"/>
          <pc:sldLayoutMkLst>
            <pc:docMk/>
            <pc:sldMasterMk cId="2656564780" sldId="2147483781"/>
            <pc:sldLayoutMk cId="3283266219" sldId="2147483782"/>
          </pc:sldLayoutMkLst>
        </pc:sldLayoutChg>
        <pc:sldLayoutChg chg="del">
          <pc:chgData name="SCHEMIONEK, Katja Jacqueline" userId="a2ecb35a-23d3-4ed4-a218-0ebc0dbe2202" providerId="ADAL" clId="{4AC3FC42-C8E8-4235-93A7-67945F46DA0D}" dt="2024-09-10T11:33:55.005" v="3221" actId="47"/>
          <pc:sldLayoutMkLst>
            <pc:docMk/>
            <pc:sldMasterMk cId="2656564780" sldId="2147483781"/>
            <pc:sldLayoutMk cId="4054127182" sldId="2147483783"/>
          </pc:sldLayoutMkLst>
        </pc:sldLayoutChg>
        <pc:sldLayoutChg chg="del">
          <pc:chgData name="SCHEMIONEK, Katja Jacqueline" userId="a2ecb35a-23d3-4ed4-a218-0ebc0dbe2202" providerId="ADAL" clId="{4AC3FC42-C8E8-4235-93A7-67945F46DA0D}" dt="2024-09-10T11:33:55.005" v="3221" actId="47"/>
          <pc:sldLayoutMkLst>
            <pc:docMk/>
            <pc:sldMasterMk cId="2656564780" sldId="2147483781"/>
            <pc:sldLayoutMk cId="2054742512" sldId="2147483784"/>
          </pc:sldLayoutMkLst>
        </pc:sldLayoutChg>
        <pc:sldLayoutChg chg="del">
          <pc:chgData name="SCHEMIONEK, Katja Jacqueline" userId="a2ecb35a-23d3-4ed4-a218-0ebc0dbe2202" providerId="ADAL" clId="{4AC3FC42-C8E8-4235-93A7-67945F46DA0D}" dt="2024-09-10T11:33:55.005" v="3221" actId="47"/>
          <pc:sldLayoutMkLst>
            <pc:docMk/>
            <pc:sldMasterMk cId="2656564780" sldId="2147483781"/>
            <pc:sldLayoutMk cId="2457413467" sldId="2147483785"/>
          </pc:sldLayoutMkLst>
        </pc:sldLayoutChg>
        <pc:sldLayoutChg chg="del">
          <pc:chgData name="SCHEMIONEK, Katja Jacqueline" userId="a2ecb35a-23d3-4ed4-a218-0ebc0dbe2202" providerId="ADAL" clId="{4AC3FC42-C8E8-4235-93A7-67945F46DA0D}" dt="2024-09-10T11:33:55.005" v="3221" actId="47"/>
          <pc:sldLayoutMkLst>
            <pc:docMk/>
            <pc:sldMasterMk cId="2656564780" sldId="2147483781"/>
            <pc:sldLayoutMk cId="2434836608" sldId="2147483786"/>
          </pc:sldLayoutMkLst>
        </pc:sldLayoutChg>
        <pc:sldLayoutChg chg="del">
          <pc:chgData name="SCHEMIONEK, Katja Jacqueline" userId="a2ecb35a-23d3-4ed4-a218-0ebc0dbe2202" providerId="ADAL" clId="{4AC3FC42-C8E8-4235-93A7-67945F46DA0D}" dt="2024-09-10T11:33:55.005" v="3221" actId="47"/>
          <pc:sldLayoutMkLst>
            <pc:docMk/>
            <pc:sldMasterMk cId="2656564780" sldId="2147483781"/>
            <pc:sldLayoutMk cId="591451441" sldId="2147483787"/>
          </pc:sldLayoutMkLst>
        </pc:sldLayoutChg>
        <pc:sldLayoutChg chg="del">
          <pc:chgData name="SCHEMIONEK, Katja Jacqueline" userId="a2ecb35a-23d3-4ed4-a218-0ebc0dbe2202" providerId="ADAL" clId="{4AC3FC42-C8E8-4235-93A7-67945F46DA0D}" dt="2024-09-10T11:33:55.005" v="3221" actId="47"/>
          <pc:sldLayoutMkLst>
            <pc:docMk/>
            <pc:sldMasterMk cId="2656564780" sldId="2147483781"/>
            <pc:sldLayoutMk cId="883983608" sldId="2147483788"/>
          </pc:sldLayoutMkLst>
        </pc:sldLayoutChg>
        <pc:sldLayoutChg chg="del">
          <pc:chgData name="SCHEMIONEK, Katja Jacqueline" userId="a2ecb35a-23d3-4ed4-a218-0ebc0dbe2202" providerId="ADAL" clId="{4AC3FC42-C8E8-4235-93A7-67945F46DA0D}" dt="2024-09-10T11:33:55.005" v="3221" actId="47"/>
          <pc:sldLayoutMkLst>
            <pc:docMk/>
            <pc:sldMasterMk cId="2656564780" sldId="2147483781"/>
            <pc:sldLayoutMk cId="1070601240" sldId="2147483789"/>
          </pc:sldLayoutMkLst>
        </pc:sldLayoutChg>
        <pc:sldLayoutChg chg="del">
          <pc:chgData name="SCHEMIONEK, Katja Jacqueline" userId="a2ecb35a-23d3-4ed4-a218-0ebc0dbe2202" providerId="ADAL" clId="{4AC3FC42-C8E8-4235-93A7-67945F46DA0D}" dt="2024-09-10T11:33:55.005" v="3221" actId="47"/>
          <pc:sldLayoutMkLst>
            <pc:docMk/>
            <pc:sldMasterMk cId="2656564780" sldId="2147483781"/>
            <pc:sldLayoutMk cId="3422813469" sldId="2147483790"/>
          </pc:sldLayoutMkLst>
        </pc:sldLayoutChg>
        <pc:sldLayoutChg chg="del">
          <pc:chgData name="SCHEMIONEK, Katja Jacqueline" userId="a2ecb35a-23d3-4ed4-a218-0ebc0dbe2202" providerId="ADAL" clId="{4AC3FC42-C8E8-4235-93A7-67945F46DA0D}" dt="2024-09-10T11:33:55.005" v="3221" actId="47"/>
          <pc:sldLayoutMkLst>
            <pc:docMk/>
            <pc:sldMasterMk cId="2656564780" sldId="2147483781"/>
            <pc:sldLayoutMk cId="2051708514" sldId="2147483791"/>
          </pc:sldLayoutMkLst>
        </pc:sldLayoutChg>
        <pc:sldLayoutChg chg="del">
          <pc:chgData name="SCHEMIONEK, Katja Jacqueline" userId="a2ecb35a-23d3-4ed4-a218-0ebc0dbe2202" providerId="ADAL" clId="{4AC3FC42-C8E8-4235-93A7-67945F46DA0D}" dt="2024-09-10T11:33:55.005" v="3221" actId="47"/>
          <pc:sldLayoutMkLst>
            <pc:docMk/>
            <pc:sldMasterMk cId="2656564780" sldId="2147483781"/>
            <pc:sldLayoutMk cId="4099961368" sldId="2147483792"/>
          </pc:sldLayoutMkLst>
        </pc:sldLayoutChg>
        <pc:sldLayoutChg chg="del">
          <pc:chgData name="SCHEMIONEK, Katja Jacqueline" userId="a2ecb35a-23d3-4ed4-a218-0ebc0dbe2202" providerId="ADAL" clId="{4AC3FC42-C8E8-4235-93A7-67945F46DA0D}" dt="2024-09-10T11:33:55.005" v="3221" actId="47"/>
          <pc:sldLayoutMkLst>
            <pc:docMk/>
            <pc:sldMasterMk cId="2656564780" sldId="2147483781"/>
            <pc:sldLayoutMk cId="3281614809" sldId="2147483793"/>
          </pc:sldLayoutMkLst>
        </pc:sldLayoutChg>
        <pc:sldLayoutChg chg="del">
          <pc:chgData name="SCHEMIONEK, Katja Jacqueline" userId="a2ecb35a-23d3-4ed4-a218-0ebc0dbe2202" providerId="ADAL" clId="{4AC3FC42-C8E8-4235-93A7-67945F46DA0D}" dt="2024-09-10T11:33:55.005" v="3221" actId="47"/>
          <pc:sldLayoutMkLst>
            <pc:docMk/>
            <pc:sldMasterMk cId="2656564780" sldId="2147483781"/>
            <pc:sldLayoutMk cId="899027142" sldId="2147483794"/>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1E0C85-1C44-4E96-96F4-CEE07F096D95}" type="doc">
      <dgm:prSet loTypeId="urn:diagrams.loki3.com/VaryingWidthList" loCatId="list" qsTypeId="urn:microsoft.com/office/officeart/2005/8/quickstyle/simple1" qsCatId="simple" csTypeId="urn:microsoft.com/office/officeart/2005/8/colors/accent1_2" csCatId="accent1" phldr="1"/>
      <dgm:spPr/>
    </dgm:pt>
    <dgm:pt modelId="{CA2DA5F0-5689-4DE7-85A1-D97121911A96}">
      <dgm:prSet phldrT="[Text]" custT="1"/>
      <dgm:spPr>
        <a:solidFill>
          <a:schemeClr val="accent1"/>
        </a:solidFill>
      </dgm:spPr>
      <dgm:t>
        <a:bodyPr/>
        <a:lstStyle/>
        <a:p>
          <a:r>
            <a:rPr lang="en-US" sz="1400" b="1">
              <a:solidFill>
                <a:schemeClr val="bg1"/>
              </a:solidFill>
            </a:rPr>
            <a:t>Diaporama de synthèse</a:t>
          </a:r>
          <a:endParaRPr lang="fr-FR" sz="1400"/>
        </a:p>
      </dgm:t>
    </dgm:pt>
    <dgm:pt modelId="{BF8C97E5-BB78-448F-8422-788F0D7BAC6D}" type="parTrans" cxnId="{7958EAA4-2FC9-4F40-AEAF-8C17971E1F17}">
      <dgm:prSet/>
      <dgm:spPr/>
      <dgm:t>
        <a:bodyPr/>
        <a:lstStyle/>
        <a:p>
          <a:endParaRPr lang="fr-FR"/>
        </a:p>
      </dgm:t>
    </dgm:pt>
    <dgm:pt modelId="{50FDCDAD-26C0-44CB-A80A-93F88DDF3240}" type="sibTrans" cxnId="{7958EAA4-2FC9-4F40-AEAF-8C17971E1F17}">
      <dgm:prSet/>
      <dgm:spPr/>
      <dgm:t>
        <a:bodyPr/>
        <a:lstStyle/>
        <a:p>
          <a:endParaRPr lang="fr-FR"/>
        </a:p>
      </dgm:t>
    </dgm:pt>
    <dgm:pt modelId="{2483F239-64D2-4347-9D4D-73BC6C8FB0E4}">
      <dgm:prSet phldrT="[Text]" custT="1"/>
      <dgm:spPr>
        <a:solidFill>
          <a:schemeClr val="accent1">
            <a:lumMod val="60000"/>
            <a:lumOff val="40000"/>
          </a:schemeClr>
        </a:solidFill>
      </dgm:spPr>
      <dgm:t>
        <a:bodyPr/>
        <a:lstStyle/>
        <a:p>
          <a:r>
            <a:rPr lang="en-US" sz="1400" b="1">
              <a:solidFill>
                <a:schemeClr val="bg1"/>
              </a:solidFill>
            </a:rPr>
            <a:t>Site web IA2030 SP 1 </a:t>
          </a:r>
        </a:p>
        <a:p>
          <a:r>
            <a:rPr lang="en-US" sz="1400" b="1">
              <a:solidFill>
                <a:schemeClr val="bg1"/>
              </a:solidFill>
            </a:rPr>
            <a:t>Version interactive en ligne</a:t>
          </a:r>
          <a:endParaRPr lang="fr-FR" sz="1400"/>
        </a:p>
      </dgm:t>
    </dgm:pt>
    <dgm:pt modelId="{77E15513-DB88-4AC3-B9FD-5F122F66E977}" type="parTrans" cxnId="{6DE53C2C-1E5C-4F18-B11B-C35A8E8D0B25}">
      <dgm:prSet/>
      <dgm:spPr/>
      <dgm:t>
        <a:bodyPr/>
        <a:lstStyle/>
        <a:p>
          <a:endParaRPr lang="fr-FR"/>
        </a:p>
      </dgm:t>
    </dgm:pt>
    <dgm:pt modelId="{D2D91FE4-9233-45ED-82D6-A30F4FBE5A71}" type="sibTrans" cxnId="{6DE53C2C-1E5C-4F18-B11B-C35A8E8D0B25}">
      <dgm:prSet/>
      <dgm:spPr/>
      <dgm:t>
        <a:bodyPr/>
        <a:lstStyle/>
        <a:p>
          <a:endParaRPr lang="fr-FR"/>
        </a:p>
      </dgm:t>
    </dgm:pt>
    <dgm:pt modelId="{4D486B69-8CD6-47A1-8F58-0C47C5291B8F}">
      <dgm:prSet phldrT="[Text]" custT="1"/>
      <dgm:spPr>
        <a:solidFill>
          <a:schemeClr val="accent1">
            <a:lumMod val="75000"/>
          </a:schemeClr>
        </a:solidFill>
      </dgm:spPr>
      <dgm:t>
        <a:bodyPr/>
        <a:lstStyle/>
        <a:p>
          <a:r>
            <a:rPr lang="en-US" sz="1400" b="1">
              <a:solidFill>
                <a:schemeClr val="bg1"/>
              </a:solidFill>
            </a:rPr>
            <a:t>IA2030 Immunisation pour les soins de santé primaires et les services de santé publique : Note technique </a:t>
          </a:r>
          <a:endParaRPr lang="fr-FR" sz="1400"/>
        </a:p>
      </dgm:t>
    </dgm:pt>
    <dgm:pt modelId="{D9413BC2-0690-478D-9EDF-A88650A7D4E8}" type="parTrans" cxnId="{33FBA6F1-EAE9-4EC5-ADCF-420FF2E6970F}">
      <dgm:prSet/>
      <dgm:spPr/>
      <dgm:t>
        <a:bodyPr/>
        <a:lstStyle/>
        <a:p>
          <a:endParaRPr lang="fr-FR"/>
        </a:p>
      </dgm:t>
    </dgm:pt>
    <dgm:pt modelId="{E589D2B8-F64A-473C-A28C-FD5B1A04C4A5}" type="sibTrans" cxnId="{33FBA6F1-EAE9-4EC5-ADCF-420FF2E6970F}">
      <dgm:prSet/>
      <dgm:spPr/>
      <dgm:t>
        <a:bodyPr/>
        <a:lstStyle/>
        <a:p>
          <a:endParaRPr lang="fr-FR"/>
        </a:p>
      </dgm:t>
    </dgm:pt>
    <dgm:pt modelId="{62AD06B8-214A-4C00-A6A3-4EE1F81322B0}" type="pres">
      <dgm:prSet presAssocID="{4E1E0C85-1C44-4E96-96F4-CEE07F096D95}" presName="Name0" presStyleCnt="0">
        <dgm:presLayoutVars>
          <dgm:resizeHandles/>
        </dgm:presLayoutVars>
      </dgm:prSet>
      <dgm:spPr/>
    </dgm:pt>
    <dgm:pt modelId="{92B8F880-DA67-4544-8846-BF00782C456E}" type="pres">
      <dgm:prSet presAssocID="{CA2DA5F0-5689-4DE7-85A1-D97121911A96}" presName="text" presStyleLbl="node1" presStyleIdx="0" presStyleCnt="3" custScaleX="325120">
        <dgm:presLayoutVars>
          <dgm:bulletEnabled val="1"/>
        </dgm:presLayoutVars>
      </dgm:prSet>
      <dgm:spPr/>
    </dgm:pt>
    <dgm:pt modelId="{F6E3E5F3-C7F9-48BB-8BF7-9EAA681E478E}" type="pres">
      <dgm:prSet presAssocID="{50FDCDAD-26C0-44CB-A80A-93F88DDF3240}" presName="space" presStyleCnt="0"/>
      <dgm:spPr/>
    </dgm:pt>
    <dgm:pt modelId="{53338668-B07A-4AFC-A207-65D5773CA01F}" type="pres">
      <dgm:prSet presAssocID="{2483F239-64D2-4347-9D4D-73BC6C8FB0E4}" presName="text" presStyleLbl="node1" presStyleIdx="1" presStyleCnt="3" custScaleX="130048" custScaleY="100715">
        <dgm:presLayoutVars>
          <dgm:bulletEnabled val="1"/>
        </dgm:presLayoutVars>
      </dgm:prSet>
      <dgm:spPr/>
    </dgm:pt>
    <dgm:pt modelId="{866DD91B-9BF1-4809-854C-7CD3F50E6695}" type="pres">
      <dgm:prSet presAssocID="{D2D91FE4-9233-45ED-82D6-A30F4FBE5A71}" presName="space" presStyleCnt="0"/>
      <dgm:spPr/>
    </dgm:pt>
    <dgm:pt modelId="{164195D3-A5AC-4498-880B-D0D610EED274}" type="pres">
      <dgm:prSet presAssocID="{4D486B69-8CD6-47A1-8F58-0C47C5291B8F}" presName="text" presStyleLbl="node1" presStyleIdx="2" presStyleCnt="3" custScaleX="158595" custScaleY="96530">
        <dgm:presLayoutVars>
          <dgm:bulletEnabled val="1"/>
        </dgm:presLayoutVars>
      </dgm:prSet>
      <dgm:spPr/>
    </dgm:pt>
  </dgm:ptLst>
  <dgm:cxnLst>
    <dgm:cxn modelId="{6DE53C2C-1E5C-4F18-B11B-C35A8E8D0B25}" srcId="{4E1E0C85-1C44-4E96-96F4-CEE07F096D95}" destId="{2483F239-64D2-4347-9D4D-73BC6C8FB0E4}" srcOrd="1" destOrd="0" parTransId="{77E15513-DB88-4AC3-B9FD-5F122F66E977}" sibTransId="{D2D91FE4-9233-45ED-82D6-A30F4FBE5A71}"/>
    <dgm:cxn modelId="{A75C7487-94F3-45B8-8786-8741594C3FD9}" type="presOf" srcId="{4D486B69-8CD6-47A1-8F58-0C47C5291B8F}" destId="{164195D3-A5AC-4498-880B-D0D610EED274}" srcOrd="0" destOrd="0" presId="urn:diagrams.loki3.com/VaryingWidthList"/>
    <dgm:cxn modelId="{7958EAA4-2FC9-4F40-AEAF-8C17971E1F17}" srcId="{4E1E0C85-1C44-4E96-96F4-CEE07F096D95}" destId="{CA2DA5F0-5689-4DE7-85A1-D97121911A96}" srcOrd="0" destOrd="0" parTransId="{BF8C97E5-BB78-448F-8422-788F0D7BAC6D}" sibTransId="{50FDCDAD-26C0-44CB-A80A-93F88DDF3240}"/>
    <dgm:cxn modelId="{A2B3C0BD-0D16-498B-A3B7-57DF30CC63A0}" type="presOf" srcId="{CA2DA5F0-5689-4DE7-85A1-D97121911A96}" destId="{92B8F880-DA67-4544-8846-BF00782C456E}" srcOrd="0" destOrd="0" presId="urn:diagrams.loki3.com/VaryingWidthList"/>
    <dgm:cxn modelId="{3403D3C0-5809-4FE6-8B03-10B3F14D7E76}" type="presOf" srcId="{2483F239-64D2-4347-9D4D-73BC6C8FB0E4}" destId="{53338668-B07A-4AFC-A207-65D5773CA01F}" srcOrd="0" destOrd="0" presId="urn:diagrams.loki3.com/VaryingWidthList"/>
    <dgm:cxn modelId="{49CD56E6-CC8B-46CB-A2D0-CE53AB2A5BAD}" type="presOf" srcId="{4E1E0C85-1C44-4E96-96F4-CEE07F096D95}" destId="{62AD06B8-214A-4C00-A6A3-4EE1F81322B0}" srcOrd="0" destOrd="0" presId="urn:diagrams.loki3.com/VaryingWidthList"/>
    <dgm:cxn modelId="{33FBA6F1-EAE9-4EC5-ADCF-420FF2E6970F}" srcId="{4E1E0C85-1C44-4E96-96F4-CEE07F096D95}" destId="{4D486B69-8CD6-47A1-8F58-0C47C5291B8F}" srcOrd="2" destOrd="0" parTransId="{D9413BC2-0690-478D-9EDF-A88650A7D4E8}" sibTransId="{E589D2B8-F64A-473C-A28C-FD5B1A04C4A5}"/>
    <dgm:cxn modelId="{E0643A4E-D43F-44D0-A7EA-0ECAF96F7D63}" type="presParOf" srcId="{62AD06B8-214A-4C00-A6A3-4EE1F81322B0}" destId="{92B8F880-DA67-4544-8846-BF00782C456E}" srcOrd="0" destOrd="0" presId="urn:diagrams.loki3.com/VaryingWidthList"/>
    <dgm:cxn modelId="{C1EF7EAF-13FD-4C68-8EA1-E3A9C6E5AE58}" type="presParOf" srcId="{62AD06B8-214A-4C00-A6A3-4EE1F81322B0}" destId="{F6E3E5F3-C7F9-48BB-8BF7-9EAA681E478E}" srcOrd="1" destOrd="0" presId="urn:diagrams.loki3.com/VaryingWidthList"/>
    <dgm:cxn modelId="{1ACF9987-BC4C-4711-B117-D1650083717E}" type="presParOf" srcId="{62AD06B8-214A-4C00-A6A3-4EE1F81322B0}" destId="{53338668-B07A-4AFC-A207-65D5773CA01F}" srcOrd="2" destOrd="0" presId="urn:diagrams.loki3.com/VaryingWidthList"/>
    <dgm:cxn modelId="{A0932B7F-2740-4353-9F8C-0ABBA90E9324}" type="presParOf" srcId="{62AD06B8-214A-4C00-A6A3-4EE1F81322B0}" destId="{866DD91B-9BF1-4809-854C-7CD3F50E6695}" srcOrd="3" destOrd="0" presId="urn:diagrams.loki3.com/VaryingWidthList"/>
    <dgm:cxn modelId="{CDA41ED6-C2C2-4AA3-B5E5-18DAE295B01F}" type="presParOf" srcId="{62AD06B8-214A-4C00-A6A3-4EE1F81322B0}" destId="{164195D3-A5AC-4498-880B-D0D610EED274}" srcOrd="4" destOrd="0" presId="urn:diagrams.loki3.com/VaryingWidth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B8F880-DA67-4544-8846-BF00782C456E}">
      <dsp:nvSpPr>
        <dsp:cNvPr id="0" name=""/>
        <dsp:cNvSpPr/>
      </dsp:nvSpPr>
      <dsp:spPr>
        <a:xfrm>
          <a:off x="1723875" y="948"/>
          <a:ext cx="3438144" cy="722934"/>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bg1"/>
              </a:solidFill>
            </a:rPr>
            <a:t>Diaporama de synthèse</a:t>
          </a:r>
          <a:endParaRPr lang="fr-FR" sz="1400" kern="1200"/>
        </a:p>
      </dsp:txBody>
      <dsp:txXfrm>
        <a:off x="1723875" y="948"/>
        <a:ext cx="3438144" cy="722934"/>
      </dsp:txXfrm>
    </dsp:sp>
    <dsp:sp modelId="{53338668-B07A-4AFC-A207-65D5773CA01F}">
      <dsp:nvSpPr>
        <dsp:cNvPr id="0" name=""/>
        <dsp:cNvSpPr/>
      </dsp:nvSpPr>
      <dsp:spPr>
        <a:xfrm>
          <a:off x="1862864" y="760030"/>
          <a:ext cx="3160166" cy="728103"/>
        </a:xfrm>
        <a:prstGeom prst="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bg1"/>
              </a:solidFill>
            </a:rPr>
            <a:t>Site web IA2030 SP 1 </a:t>
          </a:r>
        </a:p>
        <a:p>
          <a:pPr marL="0" lvl="0" indent="0" algn="ctr" defTabSz="622300">
            <a:lnSpc>
              <a:spcPct val="90000"/>
            </a:lnSpc>
            <a:spcBef>
              <a:spcPct val="0"/>
            </a:spcBef>
            <a:spcAft>
              <a:spcPct val="35000"/>
            </a:spcAft>
            <a:buNone/>
          </a:pPr>
          <a:r>
            <a:rPr lang="en-US" sz="1400" b="1" kern="1200">
              <a:solidFill>
                <a:schemeClr val="bg1"/>
              </a:solidFill>
            </a:rPr>
            <a:t>Version interactive en ligne</a:t>
          </a:r>
          <a:endParaRPr lang="fr-FR" sz="1400" kern="1200"/>
        </a:p>
      </dsp:txBody>
      <dsp:txXfrm>
        <a:off x="1862864" y="760030"/>
        <a:ext cx="3160166" cy="728103"/>
      </dsp:txXfrm>
    </dsp:sp>
    <dsp:sp modelId="{164195D3-A5AC-4498-880B-D0D610EED274}">
      <dsp:nvSpPr>
        <dsp:cNvPr id="0" name=""/>
        <dsp:cNvSpPr/>
      </dsp:nvSpPr>
      <dsp:spPr>
        <a:xfrm>
          <a:off x="945076" y="1524281"/>
          <a:ext cx="4995742" cy="697849"/>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bg1"/>
              </a:solidFill>
            </a:rPr>
            <a:t>IA2030 Immunisation pour les soins de santé primaires et les services de santé publique : Note technique </a:t>
          </a:r>
          <a:endParaRPr lang="fr-FR" sz="1400" kern="1200"/>
        </a:p>
      </dsp:txBody>
      <dsp:txXfrm>
        <a:off x="945076" y="1524281"/>
        <a:ext cx="4995742" cy="697849"/>
      </dsp:txXfrm>
    </dsp:sp>
  </dsp:spTree>
</dsp:drawing>
</file>

<file path=ppt/diagrams/layout1.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8EF8C3-53A3-4457-9B85-CEF62177706C}" type="datetimeFigureOut">
              <a:rPr lang="en-US" smtClean="0"/>
              <a:t>9/10/24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7DC07C-8CE0-4244-BC2E-9A0B4CE68132}" type="slidenum">
              <a:rPr lang="en-US" smtClean="0"/>
              <a:t>‹#›</a:t>
            </a:fld>
            <a:endParaRPr lang="en-US"/>
          </a:p>
        </p:txBody>
      </p:sp>
    </p:spTree>
    <p:extLst>
      <p:ext uri="{BB962C8B-B14F-4D97-AF65-F5344CB8AC3E}">
        <p14:creationId xmlns:p14="http://schemas.microsoft.com/office/powerpoint/2010/main" val="2722186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a:latin typeface="Trebuchet MS" panose="020B0603020202020204" pitchFamily="34" charset="0"/>
              </a:rPr>
              <a:t>Atelier TAG sur la stratégie de Gavi en matière de RSS, 12 février 2024</a:t>
            </a:r>
          </a:p>
          <a:p>
            <a:pPr marL="0" indent="0">
              <a:buNone/>
            </a:pPr>
            <a:r>
              <a:rPr lang="en-US" sz="1200">
                <a:latin typeface="Trebuchet MS" panose="020B0603020202020204" pitchFamily="34" charset="0"/>
              </a:rPr>
              <a:t>Partie 1 : Utiliser la dose zéro comme plateforme pour des services de soins de santé primaires intégrés </a:t>
            </a:r>
          </a:p>
          <a:p>
            <a:endParaRPr lang="en-US"/>
          </a:p>
        </p:txBody>
      </p:sp>
      <p:sp>
        <p:nvSpPr>
          <p:cNvPr id="4" name="Slide Number Placeholder 3"/>
          <p:cNvSpPr>
            <a:spLocks noGrp="1"/>
          </p:cNvSpPr>
          <p:nvPr>
            <p:ph type="sldNum" sz="quarter" idx="5"/>
          </p:nvPr>
        </p:nvSpPr>
        <p:spPr/>
        <p:txBody>
          <a:bodyPr/>
          <a:lstStyle/>
          <a:p>
            <a:fld id="{D382E674-FB5E-4D91-B403-8A99472F9997}" type="slidenum">
              <a:rPr lang="en-GB" smtClean="0"/>
              <a:t>1</a:t>
            </a:fld>
            <a:endParaRPr lang="en-GB"/>
          </a:p>
        </p:txBody>
      </p:sp>
    </p:spTree>
    <p:extLst>
      <p:ext uri="{BB962C8B-B14F-4D97-AF65-F5344CB8AC3E}">
        <p14:creationId xmlns:p14="http://schemas.microsoft.com/office/powerpoint/2010/main" val="2211129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Rôle des parlementaires pour soutenir la stratégie : (1) législatif ; (2) soutien financier - allouer des ressources au secteur de la santé ; (3) responsabilité et suivi des progrès.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A4DF47-D27C-4E9B-A99E-60AAE8EDF7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5008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Les soins de santé primaires et les soins primaires sont des concepts distincts mais liés. Les SSP sont plus que des soins primaires, c'est notre intention générale que les pays progressent dans l'approche des SSP.  </a:t>
            </a:r>
          </a:p>
          <a:p>
            <a:pPr marL="171450" indent="-171450">
              <a:buFont typeface="Arial" panose="020B0604020202020204" pitchFamily="34" charset="0"/>
              <a:buChar char="•"/>
            </a:pPr>
            <a:r>
              <a:rPr lang="en-US"/>
              <a:t>Les soins primaires (avec les fonctions essentielles de santé publique) constituent le cœur et le fondement de la composante "services" des soins de santé primaires. Ils fournissent des soins </a:t>
            </a:r>
            <a:r>
              <a:rPr lang="en-US" err="1"/>
              <a:t>centrés</a:t>
            </a:r>
            <a:r>
              <a:rPr lang="en-US"/>
              <a:t> sur la personne et présentent quatre caractéristiques : 1. le premier contact ; 2. l'exhaustivité ; 3. la continuité ; 4. la coordination.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0C2F9C-9A99-464F-9650-00D3964CF4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29001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tx1"/>
                </a:solidFill>
                <a:latin typeface="Arial"/>
                <a:ea typeface="Arial"/>
                <a:cs typeface="Arial"/>
                <a:sym typeface="Arial"/>
              </a:rPr>
              <a:t>Il traduit la </a:t>
            </a:r>
            <a:r>
              <a:rPr lang="en-US" sz="1200" b="1">
                <a:solidFill>
                  <a:schemeClr val="tx1"/>
                </a:solidFill>
                <a:latin typeface="Arial"/>
                <a:ea typeface="Arial"/>
                <a:cs typeface="Arial"/>
                <a:sym typeface="Arial"/>
              </a:rPr>
              <a:t>théorie du changement des soins de santé primaires (SSP) de l'OMS/UNICEF </a:t>
            </a:r>
            <a:r>
              <a:rPr lang="en-US" sz="1200">
                <a:solidFill>
                  <a:schemeClr val="tx1"/>
                </a:solidFill>
                <a:latin typeface="Arial"/>
                <a:ea typeface="Arial"/>
                <a:cs typeface="Arial"/>
                <a:sym typeface="Arial"/>
              </a:rPr>
              <a:t>en actions qui peuvent bénéficier mutuellement à la vaccination et aux SSP sur la voie de la réalisation de la couverture sanitaire universelle.</a:t>
            </a:r>
            <a:endParaRPr/>
          </a:p>
        </p:txBody>
      </p:sp>
      <p:sp>
        <p:nvSpPr>
          <p:cNvPr id="101" name="Google Shape;10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82E674-FB5E-4D91-B403-8A99472F999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1613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rgbClr val="1E7FB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195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171" y="4800456"/>
            <a:ext cx="7315924" cy="567300"/>
          </a:xfrm>
        </p:spPr>
        <p:txBody>
          <a:bodyPr anchor="b"/>
          <a:lstStyle>
            <a:lvl1pPr algn="l">
              <a:defRPr sz="1800" b="1"/>
            </a:lvl1pPr>
          </a:lstStyle>
          <a:p>
            <a:r>
              <a:rPr lang="en-US"/>
              <a:t>Click to edit Master title style</a:t>
            </a:r>
            <a:endParaRPr lang="fr-FR"/>
          </a:p>
        </p:txBody>
      </p:sp>
      <p:sp>
        <p:nvSpPr>
          <p:cNvPr id="3" name="Espace réservé pour une image  2"/>
          <p:cNvSpPr>
            <a:spLocks noGrp="1"/>
          </p:cNvSpPr>
          <p:nvPr>
            <p:ph type="pic" idx="1"/>
          </p:nvPr>
        </p:nvSpPr>
        <p:spPr>
          <a:xfrm>
            <a:off x="2389171" y="613376"/>
            <a:ext cx="7315924" cy="4113648"/>
          </a:xfrm>
        </p:spPr>
        <p:txBody>
          <a:bodyPr/>
          <a:lstStyle>
            <a:lvl1pPr marL="0" indent="0">
              <a:buNone/>
              <a:defRPr sz="2800"/>
            </a:lvl1pPr>
            <a:lvl2pPr marL="400666" indent="0">
              <a:buNone/>
              <a:defRPr sz="2500"/>
            </a:lvl2pPr>
            <a:lvl3pPr marL="801330" indent="0">
              <a:buNone/>
              <a:defRPr sz="2100"/>
            </a:lvl3pPr>
            <a:lvl4pPr marL="1201995" indent="0">
              <a:buNone/>
              <a:defRPr sz="1800"/>
            </a:lvl4pPr>
            <a:lvl5pPr marL="1602660" indent="0">
              <a:buNone/>
              <a:defRPr sz="1800"/>
            </a:lvl5pPr>
            <a:lvl6pPr marL="2003326" indent="0">
              <a:buNone/>
              <a:defRPr sz="1800"/>
            </a:lvl6pPr>
            <a:lvl7pPr marL="2403991" indent="0">
              <a:buNone/>
              <a:defRPr sz="1800"/>
            </a:lvl7pPr>
            <a:lvl8pPr marL="2804656" indent="0">
              <a:buNone/>
              <a:defRPr sz="1800"/>
            </a:lvl8pPr>
            <a:lvl9pPr marL="3205320" indent="0">
              <a:buNone/>
              <a:defRPr sz="1800"/>
            </a:lvl9pPr>
          </a:lstStyle>
          <a:p>
            <a:pPr lvl="0"/>
            <a:r>
              <a:rPr lang="en-US" noProof="0"/>
              <a:t>Click icon to add picture</a:t>
            </a:r>
            <a:endParaRPr lang="fr-FR" noProof="0"/>
          </a:p>
        </p:txBody>
      </p:sp>
      <p:sp>
        <p:nvSpPr>
          <p:cNvPr id="4" name="Espace réservé du texte 3"/>
          <p:cNvSpPr>
            <a:spLocks noGrp="1"/>
          </p:cNvSpPr>
          <p:nvPr>
            <p:ph type="body" sz="half" idx="2"/>
          </p:nvPr>
        </p:nvSpPr>
        <p:spPr>
          <a:xfrm>
            <a:off x="2389171" y="5367757"/>
            <a:ext cx="7315924" cy="804876"/>
          </a:xfrm>
        </p:spPr>
        <p:txBody>
          <a:bodyPr/>
          <a:lstStyle>
            <a:lvl1pPr marL="0" indent="0">
              <a:buNone/>
              <a:defRPr sz="1200"/>
            </a:lvl1pPr>
            <a:lvl2pPr marL="400666" indent="0">
              <a:buNone/>
              <a:defRPr sz="1100"/>
            </a:lvl2pPr>
            <a:lvl3pPr marL="801330" indent="0">
              <a:buNone/>
              <a:defRPr sz="900"/>
            </a:lvl3pPr>
            <a:lvl4pPr marL="1201995" indent="0">
              <a:buNone/>
              <a:defRPr sz="800"/>
            </a:lvl4pPr>
            <a:lvl5pPr marL="1602660" indent="0">
              <a:buNone/>
              <a:defRPr sz="800"/>
            </a:lvl5pPr>
            <a:lvl6pPr marL="2003326" indent="0">
              <a:buNone/>
              <a:defRPr sz="800"/>
            </a:lvl6pPr>
            <a:lvl7pPr marL="2403991" indent="0">
              <a:buNone/>
              <a:defRPr sz="800"/>
            </a:lvl7pPr>
            <a:lvl8pPr marL="2804656" indent="0">
              <a:buNone/>
              <a:defRPr sz="800"/>
            </a:lvl8pPr>
            <a:lvl9pPr marL="3205320" indent="0">
              <a:buNone/>
              <a:defRPr sz="800"/>
            </a:lvl9pPr>
          </a:lstStyle>
          <a:p>
            <a:pPr lvl="0"/>
            <a:r>
              <a:rPr lang="en-US"/>
              <a:t>Click to edit Master text styles</a:t>
            </a:r>
          </a:p>
        </p:txBody>
      </p:sp>
    </p:spTree>
    <p:extLst>
      <p:ext uri="{BB962C8B-B14F-4D97-AF65-F5344CB8AC3E}">
        <p14:creationId xmlns:p14="http://schemas.microsoft.com/office/powerpoint/2010/main" val="695742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Click to edit Master title style</a:t>
            </a:r>
            <a:endParaRPr lang="fr-FR"/>
          </a:p>
        </p:txBody>
      </p:sp>
      <p:sp>
        <p:nvSpPr>
          <p:cNvPr id="3" name="Espace réservé du texte vertical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Tree>
    <p:extLst>
      <p:ext uri="{BB962C8B-B14F-4D97-AF65-F5344CB8AC3E}">
        <p14:creationId xmlns:p14="http://schemas.microsoft.com/office/powerpoint/2010/main" val="2255564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144000" y="1"/>
            <a:ext cx="3048000" cy="5851545"/>
          </a:xfrm>
        </p:spPr>
        <p:txBody>
          <a:bodyPr vert="eaVert"/>
          <a:lstStyle/>
          <a:p>
            <a:r>
              <a:rPr lang="en-US"/>
              <a:t>Click to edit Master title style</a:t>
            </a:r>
            <a:endParaRPr lang="fr-FR"/>
          </a:p>
        </p:txBody>
      </p:sp>
      <p:sp>
        <p:nvSpPr>
          <p:cNvPr id="3" name="Espace réservé du texte vertical 2"/>
          <p:cNvSpPr>
            <a:spLocks noGrp="1"/>
          </p:cNvSpPr>
          <p:nvPr>
            <p:ph type="body" orient="vert" idx="1"/>
          </p:nvPr>
        </p:nvSpPr>
        <p:spPr>
          <a:xfrm>
            <a:off x="0" y="1"/>
            <a:ext cx="8970243" cy="585154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Tree>
    <p:extLst>
      <p:ext uri="{BB962C8B-B14F-4D97-AF65-F5344CB8AC3E}">
        <p14:creationId xmlns:p14="http://schemas.microsoft.com/office/powerpoint/2010/main" val="1211477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12192000" cy="1238270"/>
          </a:xfrm>
        </p:spPr>
        <p:txBody>
          <a:bodyPr/>
          <a:lstStyle/>
          <a:p>
            <a:r>
              <a:rPr lang="en-US"/>
              <a:t>Click to edit Master title style</a:t>
            </a:r>
            <a:endParaRPr lang="fr-FR"/>
          </a:p>
        </p:txBody>
      </p:sp>
      <p:sp>
        <p:nvSpPr>
          <p:cNvPr id="3" name="Espace réservé du tableau 2"/>
          <p:cNvSpPr>
            <a:spLocks noGrp="1"/>
          </p:cNvSpPr>
          <p:nvPr>
            <p:ph type="tbl" idx="1"/>
          </p:nvPr>
        </p:nvSpPr>
        <p:spPr>
          <a:xfrm>
            <a:off x="590053" y="1542080"/>
            <a:ext cx="11055335" cy="4309467"/>
          </a:xfrm>
        </p:spPr>
        <p:txBody>
          <a:bodyPr/>
          <a:lstStyle/>
          <a:p>
            <a:pPr lvl="0"/>
            <a:r>
              <a:rPr lang="en-US" noProof="0"/>
              <a:t>Click icon to add table</a:t>
            </a:r>
            <a:endParaRPr lang="fr-FR" noProof="0"/>
          </a:p>
        </p:txBody>
      </p:sp>
    </p:spTree>
    <p:extLst>
      <p:ext uri="{BB962C8B-B14F-4D97-AF65-F5344CB8AC3E}">
        <p14:creationId xmlns:p14="http://schemas.microsoft.com/office/powerpoint/2010/main" val="5006030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agrams">
    <p:spTree>
      <p:nvGrpSpPr>
        <p:cNvPr id="1" name=""/>
        <p:cNvGrpSpPr/>
        <p:nvPr/>
      </p:nvGrpSpPr>
      <p:grpSpPr>
        <a:xfrm>
          <a:off x="0" y="0"/>
          <a:ext cx="0" cy="0"/>
          <a:chOff x="0" y="0"/>
          <a:chExt cx="0" cy="0"/>
        </a:xfrm>
      </p:grpSpPr>
      <p:sp>
        <p:nvSpPr>
          <p:cNvPr id="20" name="Slide Number Placeholder 5">
            <a:extLst>
              <a:ext uri="{FF2B5EF4-FFF2-40B4-BE49-F238E27FC236}">
                <a16:creationId xmlns:a16="http://schemas.microsoft.com/office/drawing/2014/main" id="{E157FA25-480D-134D-B4CE-8E418DDBDEE2}"/>
              </a:ext>
            </a:extLst>
          </p:cNvPr>
          <p:cNvSpPr txBox="1">
            <a:spLocks/>
          </p:cNvSpPr>
          <p:nvPr userDrawn="1"/>
        </p:nvSpPr>
        <p:spPr>
          <a:xfrm>
            <a:off x="8910661" y="623688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13F5D"/>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FABCC1-4FD1-724D-8FB9-A4318C96FB33}" type="slidenum">
              <a:rPr lang="en-GB" sz="1200" smtClean="0"/>
              <a:pPr/>
              <a:t>‹#›</a:t>
            </a:fld>
            <a:endParaRPr lang="en-GB" sz="1200"/>
          </a:p>
        </p:txBody>
      </p:sp>
      <p:sp>
        <p:nvSpPr>
          <p:cNvPr id="17" name="Text Placeholder 16">
            <a:extLst>
              <a:ext uri="{FF2B5EF4-FFF2-40B4-BE49-F238E27FC236}">
                <a16:creationId xmlns:a16="http://schemas.microsoft.com/office/drawing/2014/main" id="{8B848DC2-E499-6A4D-A174-D42E689DF8E2}"/>
              </a:ext>
            </a:extLst>
          </p:cNvPr>
          <p:cNvSpPr>
            <a:spLocks noGrp="1"/>
          </p:cNvSpPr>
          <p:nvPr>
            <p:ph type="body" sz="quarter" idx="10" hasCustomPrompt="1"/>
          </p:nvPr>
        </p:nvSpPr>
        <p:spPr>
          <a:xfrm>
            <a:off x="861094" y="509007"/>
            <a:ext cx="10676503" cy="854075"/>
          </a:xfrm>
        </p:spPr>
        <p:txBody>
          <a:bodyPr>
            <a:normAutofit/>
          </a:bodyPr>
          <a:lstStyle>
            <a:lvl1pPr marL="0" indent="0">
              <a:buNone/>
              <a:defRPr sz="5000" b="1">
                <a:solidFill>
                  <a:srgbClr val="013F5D"/>
                </a:solidFill>
                <a:latin typeface="Trebuchet MS" panose="020B0703020202090204" pitchFamily="34" charset="0"/>
              </a:defRPr>
            </a:lvl1pPr>
          </a:lstStyle>
          <a:p>
            <a:pPr lvl="0"/>
            <a:r>
              <a:rPr lang="en-GB"/>
              <a:t>Title here</a:t>
            </a:r>
          </a:p>
        </p:txBody>
      </p:sp>
      <p:sp>
        <p:nvSpPr>
          <p:cNvPr id="11" name="Rectangle 10">
            <a:extLst>
              <a:ext uri="{FF2B5EF4-FFF2-40B4-BE49-F238E27FC236}">
                <a16:creationId xmlns:a16="http://schemas.microsoft.com/office/drawing/2014/main" id="{59926C6E-3152-9041-ABC4-695950337911}"/>
              </a:ext>
            </a:extLst>
          </p:cNvPr>
          <p:cNvSpPr/>
          <p:nvPr userDrawn="1"/>
        </p:nvSpPr>
        <p:spPr>
          <a:xfrm>
            <a:off x="0" y="-4816"/>
            <a:ext cx="270344" cy="6876000"/>
          </a:xfrm>
          <a:prstGeom prst="rect">
            <a:avLst/>
          </a:prstGeom>
          <a:solidFill>
            <a:srgbClr val="238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rgbClr val="FF0000"/>
              </a:solidFill>
            </a:endParaRPr>
          </a:p>
        </p:txBody>
      </p:sp>
      <p:cxnSp>
        <p:nvCxnSpPr>
          <p:cNvPr id="15" name="Straight Connector 14">
            <a:extLst>
              <a:ext uri="{FF2B5EF4-FFF2-40B4-BE49-F238E27FC236}">
                <a16:creationId xmlns:a16="http://schemas.microsoft.com/office/drawing/2014/main" id="{52ABB24A-1029-F546-B8F4-959F02284445}"/>
              </a:ext>
            </a:extLst>
          </p:cNvPr>
          <p:cNvCxnSpPr/>
          <p:nvPr userDrawn="1"/>
        </p:nvCxnSpPr>
        <p:spPr>
          <a:xfrm>
            <a:off x="931985" y="1410951"/>
            <a:ext cx="10621107" cy="0"/>
          </a:xfrm>
          <a:prstGeom prst="line">
            <a:avLst/>
          </a:prstGeom>
          <a:ln w="12700">
            <a:solidFill>
              <a:srgbClr val="013F5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5048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0CF9A-4AA6-452D-9E79-2E630D5109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C5E2CB-F428-40C2-A894-E4BDF1E677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70204E-D954-41A3-8CDC-5E03ECB747B9}"/>
              </a:ext>
            </a:extLst>
          </p:cNvPr>
          <p:cNvSpPr>
            <a:spLocks noGrp="1"/>
          </p:cNvSpPr>
          <p:nvPr>
            <p:ph type="dt" sz="half" idx="10"/>
          </p:nvPr>
        </p:nvSpPr>
        <p:spPr/>
        <p:txBody>
          <a:bodyPr/>
          <a:lstStyle/>
          <a:p>
            <a:fld id="{DF3C196E-A356-4C74-937D-AD4A4438F8D0}" type="datetimeFigureOut">
              <a:rPr lang="en-US" smtClean="0"/>
              <a:t>9/10/24</a:t>
            </a:fld>
            <a:endParaRPr lang="en-US"/>
          </a:p>
        </p:txBody>
      </p:sp>
      <p:sp>
        <p:nvSpPr>
          <p:cNvPr id="5" name="Footer Placeholder 4">
            <a:extLst>
              <a:ext uri="{FF2B5EF4-FFF2-40B4-BE49-F238E27FC236}">
                <a16:creationId xmlns:a16="http://schemas.microsoft.com/office/drawing/2014/main" id="{684832D8-E70E-43F6-89A7-4AFDB559DE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AA4063-0CF2-45C4-B88E-12D0DA7A75FE}"/>
              </a:ext>
            </a:extLst>
          </p:cNvPr>
          <p:cNvSpPr>
            <a:spLocks noGrp="1"/>
          </p:cNvSpPr>
          <p:nvPr>
            <p:ph type="sldNum" sz="quarter" idx="12"/>
          </p:nvPr>
        </p:nvSpPr>
        <p:spPr/>
        <p:txBody>
          <a:bodyPr/>
          <a:lstStyle/>
          <a:p>
            <a:fld id="{9BEDA299-5786-4D96-BB9E-9B521A555884}" type="slidenum">
              <a:rPr lang="en-US" smtClean="0"/>
              <a:t>‹#›</a:t>
            </a:fld>
            <a:endParaRPr lang="en-US"/>
          </a:p>
        </p:txBody>
      </p:sp>
    </p:spTree>
    <p:extLst>
      <p:ext uri="{BB962C8B-B14F-4D97-AF65-F5344CB8AC3E}">
        <p14:creationId xmlns:p14="http://schemas.microsoft.com/office/powerpoint/2010/main" val="2476478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291939"/>
          </a:xfrm>
          <a:prstGeom prst="rect">
            <a:avLst/>
          </a:prstGeom>
        </p:spPr>
        <p:txBody>
          <a:bodyPr wrap="square" lIns="0" tIns="0" rIns="0" bIns="0">
            <a:spAutoFit/>
          </a:bodyPr>
          <a:lstStyle>
            <a:lvl1pPr>
              <a:defRPr sz="1897" b="1" i="0">
                <a:solidFill>
                  <a:srgbClr val="E95628"/>
                </a:solidFill>
                <a:latin typeface="Arial"/>
                <a:cs typeface="Arial"/>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85278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900864" y="1332162"/>
            <a:ext cx="10815782" cy="291939"/>
          </a:xfrm>
        </p:spPr>
        <p:txBody>
          <a:bodyPr lIns="0" tIns="0" rIns="0" bIns="0"/>
          <a:lstStyle>
            <a:lvl1pPr>
              <a:defRPr sz="1897" b="1" i="0">
                <a:solidFill>
                  <a:srgbClr val="E95628"/>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176753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900864" y="1332162"/>
            <a:ext cx="10815782" cy="291939"/>
          </a:xfrm>
        </p:spPr>
        <p:txBody>
          <a:bodyPr lIns="0" tIns="0" rIns="0" bIns="0"/>
          <a:lstStyle>
            <a:lvl1pPr>
              <a:defRPr sz="1897" b="1" i="0">
                <a:solidFill>
                  <a:srgbClr val="E95628"/>
                </a:solidFill>
                <a:latin typeface="Arial"/>
                <a:cs typeface="Arial"/>
              </a:defRPr>
            </a:lvl1pPr>
          </a:lstStyle>
          <a:p>
            <a:endParaRPr/>
          </a:p>
        </p:txBody>
      </p:sp>
      <p:sp>
        <p:nvSpPr>
          <p:cNvPr id="3" name="Holder 3"/>
          <p:cNvSpPr>
            <a:spLocks noGrp="1"/>
          </p:cNvSpPr>
          <p:nvPr>
            <p:ph sz="half" idx="2"/>
          </p:nvPr>
        </p:nvSpPr>
        <p:spPr>
          <a:xfrm>
            <a:off x="976599" y="2125507"/>
            <a:ext cx="5123873"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464029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900864" y="1332162"/>
            <a:ext cx="10815782" cy="291939"/>
          </a:xfrm>
        </p:spPr>
        <p:txBody>
          <a:bodyPr lIns="0" tIns="0" rIns="0" bIns="0"/>
          <a:lstStyle>
            <a:lvl1pPr>
              <a:defRPr sz="1897" b="1" i="0">
                <a:solidFill>
                  <a:srgbClr val="E95628"/>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6828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12192000" cy="1066800"/>
          </a:xfrm>
        </p:spPr>
        <p:txBody>
          <a:bodyPr/>
          <a:lstStyle>
            <a:lvl1pPr algn="ctr" defTabSz="1039865" rtl="0" fontAlgn="base">
              <a:spcBef>
                <a:spcPct val="0"/>
              </a:spcBef>
              <a:spcAft>
                <a:spcPct val="0"/>
              </a:spcAft>
              <a:defRPr lang="fr-FR" sz="3600" b="1">
                <a:solidFill>
                  <a:srgbClr val="000066"/>
                </a:solidFill>
                <a:latin typeface="+mj-lt"/>
                <a:ea typeface="+mj-ea"/>
                <a:cs typeface="Calibri" panose="020F0502020204030204" pitchFamily="34" charset="0"/>
              </a:defRPr>
            </a:lvl1pPr>
          </a:lstStyle>
          <a:p>
            <a:r>
              <a:rPr lang="en-US"/>
              <a:t>Click to edit Master title style</a:t>
            </a:r>
            <a:endParaRPr lang="fr-FR"/>
          </a:p>
        </p:txBody>
      </p:sp>
      <p:sp>
        <p:nvSpPr>
          <p:cNvPr id="3" name="Espace réservé du contenu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cxnSp>
        <p:nvCxnSpPr>
          <p:cNvPr id="5" name="Straight Connector 4"/>
          <p:cNvCxnSpPr/>
          <p:nvPr userDrawn="1"/>
        </p:nvCxnSpPr>
        <p:spPr bwMode="auto">
          <a:xfrm>
            <a:off x="0" y="1066800"/>
            <a:ext cx="12192000" cy="0"/>
          </a:xfrm>
          <a:prstGeom prst="line">
            <a:avLst/>
          </a:prstGeom>
          <a:solidFill>
            <a:schemeClr val="accent1"/>
          </a:solidFill>
          <a:ln w="2540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4545048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029828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Title slide whit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a:xfrm>
            <a:off x="0" y="0"/>
            <a:ext cx="12192000" cy="6858000"/>
          </a:xfrm>
          <a:solidFill>
            <a:schemeClr val="bg1"/>
          </a:solidFill>
        </p:spPr>
        <p:txBody>
          <a:bodyPr bIns="1224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baseline="0">
                <a:solidFill>
                  <a:schemeClr val="accent6"/>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a:p>
            <a:endParaRPr lang="en-GB" noProof="0"/>
          </a:p>
        </p:txBody>
      </p:sp>
      <p:sp>
        <p:nvSpPr>
          <p:cNvPr id="2" name="Title 1"/>
          <p:cNvSpPr>
            <a:spLocks noGrp="1"/>
          </p:cNvSpPr>
          <p:nvPr>
            <p:ph type="ctrTitle"/>
          </p:nvPr>
        </p:nvSpPr>
        <p:spPr>
          <a:xfrm>
            <a:off x="0" y="485184"/>
            <a:ext cx="7344000" cy="1119158"/>
          </a:xfrm>
          <a:noFill/>
        </p:spPr>
        <p:txBody>
          <a:bodyPr lIns="360000" tIns="72000" rIns="450000" bIns="180000" anchor="t" anchorCtr="0">
            <a:noAutofit/>
          </a:bodyPr>
          <a:lstStyle>
            <a:lvl1pPr algn="l">
              <a:lnSpc>
                <a:spcPct val="85000"/>
              </a:lnSpc>
              <a:defRPr sz="4200">
                <a:solidFill>
                  <a:srgbClr val="0092CC"/>
                </a:solidFill>
                <a:latin typeface="+mj-lt"/>
              </a:defRPr>
            </a:lvl1pPr>
          </a:lstStyle>
          <a:p>
            <a:r>
              <a:rPr lang="en-GB" noProof="0"/>
              <a:t>Click to edit Master title style</a:t>
            </a:r>
          </a:p>
        </p:txBody>
      </p:sp>
      <p:sp>
        <p:nvSpPr>
          <p:cNvPr id="36" name="Text Placeholder 35"/>
          <p:cNvSpPr>
            <a:spLocks noGrp="1"/>
          </p:cNvSpPr>
          <p:nvPr>
            <p:ph type="body" sz="quarter" idx="10" hasCustomPrompt="1"/>
          </p:nvPr>
        </p:nvSpPr>
        <p:spPr>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90" name="Text Placeholder 35"/>
          <p:cNvSpPr>
            <a:spLocks noGrp="1"/>
          </p:cNvSpPr>
          <p:nvPr>
            <p:ph type="body" sz="quarter" idx="16" hasCustomPrompt="1"/>
          </p:nvPr>
        </p:nvSpPr>
        <p:spPr>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 name="Subtitle 2"/>
          <p:cNvSpPr>
            <a:spLocks noGrp="1"/>
          </p:cNvSpPr>
          <p:nvPr>
            <p:ph type="subTitle" idx="1"/>
          </p:nvPr>
        </p:nvSpPr>
        <p:spPr>
          <a:xfrm>
            <a:off x="2" y="4482001"/>
            <a:ext cx="12191999" cy="1656000"/>
          </a:xfrm>
          <a:solidFill>
            <a:schemeClr val="tx2"/>
          </a:solidFill>
        </p:spPr>
        <p:txBody>
          <a:bodyPr lIns="360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sp>
        <p:nvSpPr>
          <p:cNvPr id="62" name="Text Placeholder 35"/>
          <p:cNvSpPr>
            <a:spLocks noGrp="1"/>
          </p:cNvSpPr>
          <p:nvPr>
            <p:ph type="body" sz="quarter" idx="15" hasCustomPrompt="1"/>
          </p:nvPr>
        </p:nvSpPr>
        <p:spPr>
          <a:xfrm>
            <a:off x="479999" y="5440855"/>
            <a:ext cx="11211172" cy="288000"/>
          </a:xfrm>
          <a:noFill/>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Date</a:t>
            </a:r>
          </a:p>
        </p:txBody>
      </p:sp>
      <p:sp>
        <p:nvSpPr>
          <p:cNvPr id="37" name="Picture Placeholder 8"/>
          <p:cNvSpPr>
            <a:spLocks noGrp="1"/>
          </p:cNvSpPr>
          <p:nvPr>
            <p:ph type="pic" sz="quarter" idx="22" hasCustomPrompt="1"/>
          </p:nvPr>
        </p:nvSpPr>
        <p:spPr>
          <a:xfrm>
            <a:off x="7460678" y="485184"/>
            <a:ext cx="4230495"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13559489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07171"/>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46402"/>
            <a:ext cx="3981728" cy="282598"/>
          </a:xfrm>
        </p:spPr>
        <p:txBody>
          <a:bodyPr wrap="square" anchor="b" anchorCtr="0">
            <a:spAutoFit/>
          </a:bodyPr>
          <a:lstStyle>
            <a:lvl1pPr marL="0" indent="0" algn="l">
              <a:buNone/>
              <a:defRPr sz="1698" b="1">
                <a:solidFill>
                  <a:schemeClr val="tx1"/>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4297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4297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42977"/>
          </a:xfrm>
        </p:spPr>
        <p:txBody>
          <a:bodyPr/>
          <a:lstStyle/>
          <a:p>
            <a:pPr lvl="0"/>
            <a:r>
              <a:rPr lang="en-US"/>
              <a:t>Click to edit Master text styles</a:t>
            </a:r>
          </a:p>
        </p:txBody>
      </p:sp>
      <p:pic>
        <p:nvPicPr>
          <p:cNvPr id="14" name="Graphic 13">
            <a:extLst>
              <a:ext uri="{FF2B5EF4-FFF2-40B4-BE49-F238E27FC236}">
                <a16:creationId xmlns:a16="http://schemas.microsoft.com/office/drawing/2014/main" id="{90981E17-5695-435B-969A-5EECE71028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1704030" cy="646908"/>
          </a:xfrm>
          <a:prstGeom prst="rect">
            <a:avLst/>
          </a:prstGeom>
        </p:spPr>
      </p:pic>
      <p:sp>
        <p:nvSpPr>
          <p:cNvPr id="16" name="Picture Placeholder 4">
            <a:extLst>
              <a:ext uri="{FF2B5EF4-FFF2-40B4-BE49-F238E27FC236}">
                <a16:creationId xmlns:a16="http://schemas.microsoft.com/office/drawing/2014/main" id="{523DD328-9428-4A62-9563-5F3EC36C1554}"/>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216911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07171"/>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46402"/>
            <a:ext cx="3981728" cy="282598"/>
          </a:xfrm>
        </p:spPr>
        <p:txBody>
          <a:bodyPr wrap="square" anchor="b" anchorCtr="0">
            <a:spAutoFit/>
          </a:bodyPr>
          <a:lstStyle>
            <a:lvl1pPr marL="0" indent="0" algn="l">
              <a:buNone/>
              <a:defRPr sz="1698" b="1">
                <a:solidFill>
                  <a:schemeClr val="tx1"/>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4297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4297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42977"/>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7" name="Picture Placeholder 4">
            <a:extLst>
              <a:ext uri="{FF2B5EF4-FFF2-40B4-BE49-F238E27FC236}">
                <a16:creationId xmlns:a16="http://schemas.microsoft.com/office/drawing/2014/main" id="{3570D610-DA38-4B7D-93BE-2E443F0EE1A1}"/>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130701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07171"/>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46402"/>
            <a:ext cx="3981728" cy="282598"/>
          </a:xfrm>
        </p:spPr>
        <p:txBody>
          <a:bodyPr wrap="square" anchor="b" anchorCtr="0">
            <a:spAutoFit/>
          </a:bodyPr>
          <a:lstStyle>
            <a:lvl1pPr marL="0" indent="0" algn="l">
              <a:buNone/>
              <a:defRPr sz="1698" b="1">
                <a:solidFill>
                  <a:schemeClr val="tx1"/>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4297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4297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42977"/>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6444"/>
            <a:ext cx="750929" cy="554493"/>
          </a:xfrm>
          <a:prstGeom prst="rect">
            <a:avLst/>
          </a:prstGeom>
        </p:spPr>
      </p:pic>
      <p:sp>
        <p:nvSpPr>
          <p:cNvPr id="14" name="Picture Placeholder 4">
            <a:extLst>
              <a:ext uri="{FF2B5EF4-FFF2-40B4-BE49-F238E27FC236}">
                <a16:creationId xmlns:a16="http://schemas.microsoft.com/office/drawing/2014/main" id="{F6DBB05F-4272-4D46-84A3-F2972EF1D505}"/>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3381640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07171"/>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75190"/>
            <a:ext cx="3981728" cy="282598"/>
          </a:xfrm>
        </p:spPr>
        <p:txBody>
          <a:bodyPr wrap="square" anchor="b" anchorCtr="0">
            <a:spAutoFit/>
          </a:bodyPr>
          <a:lstStyle>
            <a:lvl1pPr marL="0" indent="0" algn="l">
              <a:buNone/>
              <a:defRPr sz="1698" b="1">
                <a:solidFill>
                  <a:schemeClr val="tx1"/>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4297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4297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4297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454F6A8A-3C2B-480E-A8DA-BC1ADCD083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48016" y="2773428"/>
            <a:ext cx="3471601" cy="1311145"/>
          </a:xfrm>
          <a:prstGeom prst="rect">
            <a:avLst/>
          </a:prstGeom>
        </p:spPr>
      </p:pic>
    </p:spTree>
    <p:extLst>
      <p:ext uri="{BB962C8B-B14F-4D97-AF65-F5344CB8AC3E}">
        <p14:creationId xmlns:p14="http://schemas.microsoft.com/office/powerpoint/2010/main" val="2816096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07171"/>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75190"/>
            <a:ext cx="3981728" cy="282598"/>
          </a:xfrm>
        </p:spPr>
        <p:txBody>
          <a:bodyPr wrap="square" anchor="b" anchorCtr="0">
            <a:spAutoFit/>
          </a:bodyPr>
          <a:lstStyle>
            <a:lvl1pPr marL="0" indent="0" algn="l">
              <a:buNone/>
              <a:defRPr sz="1698" b="1">
                <a:solidFill>
                  <a:schemeClr val="tx1"/>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4297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4297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4297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11528" y="2900500"/>
            <a:ext cx="4944576" cy="1057002"/>
          </a:xfrm>
          <a:prstGeom prst="rect">
            <a:avLst/>
          </a:prstGeom>
        </p:spPr>
      </p:pic>
    </p:spTree>
    <p:extLst>
      <p:ext uri="{BB962C8B-B14F-4D97-AF65-F5344CB8AC3E}">
        <p14:creationId xmlns:p14="http://schemas.microsoft.com/office/powerpoint/2010/main" val="349413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07171"/>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75190"/>
            <a:ext cx="3981728" cy="282598"/>
          </a:xfrm>
        </p:spPr>
        <p:txBody>
          <a:bodyPr wrap="square" anchor="b" anchorCtr="0">
            <a:spAutoFit/>
          </a:bodyPr>
          <a:lstStyle>
            <a:lvl1pPr marL="0" indent="0" algn="l">
              <a:buNone/>
              <a:defRPr sz="1698" b="1">
                <a:solidFill>
                  <a:schemeClr val="tx1"/>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4297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4297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4297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B7A0B47A-2C2A-47A3-B698-CA6A0FD6F0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56337" y="2220890"/>
            <a:ext cx="2454959" cy="1819430"/>
          </a:xfrm>
          <a:prstGeom prst="rect">
            <a:avLst/>
          </a:prstGeom>
        </p:spPr>
      </p:pic>
    </p:spTree>
    <p:extLst>
      <p:ext uri="{BB962C8B-B14F-4D97-AF65-F5344CB8AC3E}">
        <p14:creationId xmlns:p14="http://schemas.microsoft.com/office/powerpoint/2010/main" val="760580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07171"/>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46402"/>
            <a:ext cx="3981728" cy="282598"/>
          </a:xfrm>
        </p:spPr>
        <p:txBody>
          <a:bodyPr wrap="square" anchor="b" anchorCtr="0">
            <a:spAutoFit/>
          </a:bodyPr>
          <a:lstStyle>
            <a:lvl1pPr marL="0" indent="0" algn="l">
              <a:buNone/>
              <a:defRPr sz="1698" b="1">
                <a:solidFill>
                  <a:schemeClr val="tx1"/>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4297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4297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42977"/>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6" name="Picture Placeholder 4">
            <a:extLst>
              <a:ext uri="{FF2B5EF4-FFF2-40B4-BE49-F238E27FC236}">
                <a16:creationId xmlns:a16="http://schemas.microsoft.com/office/drawing/2014/main" id="{7E02C968-6D90-43B9-83B4-8DDD9D10A206}"/>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Tree>
    <p:extLst>
      <p:ext uri="{BB962C8B-B14F-4D97-AF65-F5344CB8AC3E}">
        <p14:creationId xmlns:p14="http://schemas.microsoft.com/office/powerpoint/2010/main" val="4145647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Title Slide (External)">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059CA9-ADD3-48DF-ABCE-675068DD8B24}"/>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07171"/>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46402"/>
            <a:ext cx="3981728" cy="282598"/>
          </a:xfrm>
        </p:spPr>
        <p:txBody>
          <a:bodyPr wrap="square" anchor="b" anchorCtr="0">
            <a:spAutoFit/>
          </a:bodyPr>
          <a:lstStyle>
            <a:lvl1pPr marL="0" indent="0" algn="l">
              <a:buNone/>
              <a:defRPr sz="1698" b="1">
                <a:solidFill>
                  <a:schemeClr val="tx1"/>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4297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4297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42977"/>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6444"/>
            <a:ext cx="750929" cy="554493"/>
          </a:xfrm>
          <a:prstGeom prst="rect">
            <a:avLst/>
          </a:prstGeom>
        </p:spPr>
      </p:pic>
    </p:spTree>
    <p:extLst>
      <p:ext uri="{BB962C8B-B14F-4D97-AF65-F5344CB8AC3E}">
        <p14:creationId xmlns:p14="http://schemas.microsoft.com/office/powerpoint/2010/main" val="1788572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2910" y="4407380"/>
            <a:ext cx="10363924" cy="1362097"/>
          </a:xfrm>
        </p:spPr>
        <p:txBody>
          <a:bodyPr anchor="t"/>
          <a:lstStyle>
            <a:lvl1pPr algn="l">
              <a:defRPr sz="3500" b="1" cap="all"/>
            </a:lvl1pPr>
          </a:lstStyle>
          <a:p>
            <a:r>
              <a:rPr lang="en-US"/>
              <a:t>Click to edit Master title style</a:t>
            </a:r>
            <a:endParaRPr lang="fr-FR"/>
          </a:p>
        </p:txBody>
      </p:sp>
      <p:sp>
        <p:nvSpPr>
          <p:cNvPr id="3" name="Espace réservé du texte 2"/>
          <p:cNvSpPr>
            <a:spLocks noGrp="1"/>
          </p:cNvSpPr>
          <p:nvPr>
            <p:ph type="body" idx="1"/>
          </p:nvPr>
        </p:nvSpPr>
        <p:spPr>
          <a:xfrm>
            <a:off x="962910" y="2907057"/>
            <a:ext cx="10363924" cy="1500322"/>
          </a:xfrm>
        </p:spPr>
        <p:txBody>
          <a:bodyPr anchor="b"/>
          <a:lstStyle>
            <a:lvl1pPr marL="0" indent="0">
              <a:buNone/>
              <a:defRPr sz="1800"/>
            </a:lvl1pPr>
            <a:lvl2pPr marL="400666" indent="0">
              <a:buNone/>
              <a:defRPr sz="1600"/>
            </a:lvl2pPr>
            <a:lvl3pPr marL="801330" indent="0">
              <a:buNone/>
              <a:defRPr sz="1400"/>
            </a:lvl3pPr>
            <a:lvl4pPr marL="1201995" indent="0">
              <a:buNone/>
              <a:defRPr sz="1200"/>
            </a:lvl4pPr>
            <a:lvl5pPr marL="1602660" indent="0">
              <a:buNone/>
              <a:defRPr sz="1200"/>
            </a:lvl5pPr>
            <a:lvl6pPr marL="2003326" indent="0">
              <a:buNone/>
              <a:defRPr sz="1200"/>
            </a:lvl6pPr>
            <a:lvl7pPr marL="2403991" indent="0">
              <a:buNone/>
              <a:defRPr sz="1200"/>
            </a:lvl7pPr>
            <a:lvl8pPr marL="2804656" indent="0">
              <a:buNone/>
              <a:defRPr sz="1200"/>
            </a:lvl8pPr>
            <a:lvl9pPr marL="3205320" indent="0">
              <a:buNone/>
              <a:defRPr sz="1200"/>
            </a:lvl9pPr>
          </a:lstStyle>
          <a:p>
            <a:pPr lvl="0"/>
            <a:r>
              <a:rPr lang="en-US"/>
              <a:t>Click to edit Master text styles</a:t>
            </a:r>
          </a:p>
        </p:txBody>
      </p:sp>
    </p:spTree>
    <p:extLst>
      <p:ext uri="{BB962C8B-B14F-4D97-AF65-F5344CB8AC3E}">
        <p14:creationId xmlns:p14="http://schemas.microsoft.com/office/powerpoint/2010/main" val="13374718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90D3C3D-29CE-4901-8EEA-1345D2686975}"/>
              </a:ext>
            </a:extLst>
          </p:cNvPr>
          <p:cNvSpPr>
            <a:spLocks noGrp="1"/>
          </p:cNvSpPr>
          <p:nvPr>
            <p:ph type="pic" sz="quarter" idx="13"/>
          </p:nvPr>
        </p:nvSpPr>
        <p:spPr>
          <a:xfrm>
            <a:off x="5175632" y="0"/>
            <a:ext cx="7016368" cy="685799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 name="Footer Placeholder 4">
            <a:extLst>
              <a:ext uri="{FF2B5EF4-FFF2-40B4-BE49-F238E27FC236}">
                <a16:creationId xmlns:a16="http://schemas.microsoft.com/office/drawing/2014/main" id="{483911A5-606B-49B4-916C-45BA4954DFF3}"/>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974CFDB7-1FD8-48B9-B71F-E3DCBDCCD5F2}"/>
              </a:ext>
            </a:extLst>
          </p:cNvPr>
          <p:cNvSpPr>
            <a:spLocks noGrp="1"/>
          </p:cNvSpPr>
          <p:nvPr>
            <p:ph type="sldNum" sz="quarter" idx="12"/>
          </p:nvPr>
        </p:nvSpPr>
        <p:spPr/>
        <p:txBody>
          <a:bodyPr/>
          <a:lstStyle>
            <a:lvl1pPr>
              <a:defRPr>
                <a:solidFill>
                  <a:schemeClr val="tx2"/>
                </a:solidFill>
              </a:defRPr>
            </a:lvl1pPr>
          </a:lstStyle>
          <a:p>
            <a:fld id="{E2E31AFC-DF42-41A5-B57C-06A83BBA6616}" type="slidenum">
              <a:rPr lang="en-GB" smtClean="0"/>
              <a:pPr/>
              <a:t>‹#›</a:t>
            </a:fld>
            <a:endParaRPr lang="en-GB"/>
          </a:p>
        </p:txBody>
      </p:sp>
      <p:sp>
        <p:nvSpPr>
          <p:cNvPr id="14" name="object 14">
            <a:extLst>
              <a:ext uri="{FF2B5EF4-FFF2-40B4-BE49-F238E27FC236}">
                <a16:creationId xmlns:a16="http://schemas.microsoft.com/office/drawing/2014/main" id="{E8D1215B-902F-4676-BD97-07AB236AAB96}"/>
              </a:ext>
            </a:extLst>
          </p:cNvPr>
          <p:cNvSpPr/>
          <p:nvPr userDrawn="1"/>
        </p:nvSpPr>
        <p:spPr>
          <a:xfrm>
            <a:off x="581978" y="6397848"/>
            <a:ext cx="4011676" cy="44087"/>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577638" y="2948731"/>
            <a:ext cx="4164766" cy="1763753"/>
          </a:xfrm>
        </p:spPr>
        <p:txBody>
          <a:bodyPr lIns="0" tIns="0" rIns="0" bIns="0" anchor="t" anchorCtr="0"/>
          <a:lstStyle>
            <a:lvl1pPr algn="l">
              <a:defRPr sz="4245">
                <a:solidFill>
                  <a:schemeClr val="tx1"/>
                </a:solidFill>
              </a:defRPr>
            </a:lvl1pPr>
          </a:lstStyle>
          <a:p>
            <a:r>
              <a:rPr lang="en-US"/>
              <a:t>Click to edit Master title style</a:t>
            </a:r>
            <a:endParaRPr lang="en-GB"/>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p:nvPr>
        </p:nvSpPr>
        <p:spPr>
          <a:xfrm>
            <a:off x="581978" y="2450460"/>
            <a:ext cx="4164766" cy="323930"/>
          </a:xfrm>
        </p:spPr>
        <p:txBody>
          <a:bodyPr wrap="square" anchor="b" anchorCtr="0">
            <a:spAutoFit/>
          </a:bodyPr>
          <a:lstStyle>
            <a:lvl1pPr marL="0" indent="0" algn="l">
              <a:buNone/>
              <a:defRPr sz="1940">
                <a:solidFill>
                  <a:schemeClr val="accent1"/>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Tree>
    <p:extLst>
      <p:ext uri="{BB962C8B-B14F-4D97-AF65-F5344CB8AC3E}">
        <p14:creationId xmlns:p14="http://schemas.microsoft.com/office/powerpoint/2010/main" val="1362639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0" indent="0">
              <a:spcAft>
                <a:spcPts val="0"/>
              </a:spcAft>
              <a:buFont typeface="Arial" panose="020B0604020202020204" pitchFamily="34" charset="0"/>
              <a:buNone/>
              <a:defRPr b="1">
                <a:solidFill>
                  <a:schemeClr val="accent1"/>
                </a:solidFill>
              </a:defRPr>
            </a:lvl1pPr>
            <a:lvl2pPr marL="0" indent="0">
              <a:spcAft>
                <a:spcPts val="1455"/>
              </a:spcAft>
              <a:buFont typeface="Arial" panose="020B0604020202020204" pitchFamily="34" charset="0"/>
              <a:buNone/>
              <a:defRPr sz="1455"/>
            </a:lvl2pPr>
            <a:lvl5pPr>
              <a:defRPr/>
            </a:lvl5pPr>
          </a:lstStyle>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207430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Table of contents</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0" indent="0">
              <a:spcAft>
                <a:spcPts val="0"/>
              </a:spcAft>
              <a:buFont typeface="Arial" panose="020B0604020202020204" pitchFamily="34" charset="0"/>
              <a:buNone/>
              <a:defRPr b="1">
                <a:solidFill>
                  <a:schemeClr val="accent1"/>
                </a:solidFill>
              </a:defRPr>
            </a:lvl1pPr>
            <a:lvl2pPr marL="0" indent="0">
              <a:spcAft>
                <a:spcPts val="1455"/>
              </a:spcAft>
              <a:buFont typeface="Arial" panose="020B0604020202020204" pitchFamily="34" charset="0"/>
              <a:buNone/>
              <a:defRPr sz="1455"/>
            </a:lvl2pPr>
            <a:lvl5pPr>
              <a:defRPr/>
            </a:lvl5pPr>
          </a:lstStyle>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276977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am / Speaker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1" name="Title 1">
            <a:extLst>
              <a:ext uri="{FF2B5EF4-FFF2-40B4-BE49-F238E27FC236}">
                <a16:creationId xmlns:a16="http://schemas.microsoft.com/office/drawing/2014/main" id="{F0E35ECD-3ED9-473D-9E17-FF1C83FE9F09}"/>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a:t>
            </a:r>
            <a:endParaRPr lang="en-GB"/>
          </a:p>
        </p:txBody>
      </p:sp>
      <p:sp>
        <p:nvSpPr>
          <p:cNvPr id="52" name="Text Placeholder 12">
            <a:extLst>
              <a:ext uri="{FF2B5EF4-FFF2-40B4-BE49-F238E27FC236}">
                <a16:creationId xmlns:a16="http://schemas.microsoft.com/office/drawing/2014/main" id="{67EAA926-4051-4F98-B128-E26790C1A9B3}"/>
              </a:ext>
            </a:extLst>
          </p:cNvPr>
          <p:cNvSpPr>
            <a:spLocks noGrp="1"/>
          </p:cNvSpPr>
          <p:nvPr>
            <p:ph type="body" sz="quarter" idx="14" hasCustomPrompt="1"/>
          </p:nvPr>
        </p:nvSpPr>
        <p:spPr>
          <a:xfrm>
            <a:off x="2411458" y="2334961"/>
            <a:ext cx="3242472" cy="713844"/>
          </a:xfrm>
        </p:spPr>
        <p:txBody>
          <a:bodyPr wrap="square" numCol="1" spcCol="756000">
            <a:spAutoFit/>
          </a:bodyPr>
          <a:lstStyle>
            <a:lvl1pPr marL="0" indent="0">
              <a:spcAft>
                <a:spcPts val="0"/>
              </a:spcAft>
              <a:buFont typeface="Arial" panose="020B0604020202020204" pitchFamily="34" charset="0"/>
              <a:buNone/>
              <a:defRPr b="1">
                <a:solidFill>
                  <a:schemeClr val="tx1"/>
                </a:solidFill>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3" name="Picture Placeholder 7">
            <a:extLst>
              <a:ext uri="{FF2B5EF4-FFF2-40B4-BE49-F238E27FC236}">
                <a16:creationId xmlns:a16="http://schemas.microsoft.com/office/drawing/2014/main" id="{3BD0D2FB-1A7B-44AF-BA4E-FD97B0B714D9}"/>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4" name="Text Placeholder 12">
            <a:extLst>
              <a:ext uri="{FF2B5EF4-FFF2-40B4-BE49-F238E27FC236}">
                <a16:creationId xmlns:a16="http://schemas.microsoft.com/office/drawing/2014/main" id="{4A124E16-FB5A-4A88-A515-FC70FA255448}"/>
              </a:ext>
            </a:extLst>
          </p:cNvPr>
          <p:cNvSpPr>
            <a:spLocks noGrp="1"/>
          </p:cNvSpPr>
          <p:nvPr>
            <p:ph type="body" sz="quarter" idx="16" hasCustomPrompt="1"/>
          </p:nvPr>
        </p:nvSpPr>
        <p:spPr>
          <a:xfrm>
            <a:off x="2411458" y="4501859"/>
            <a:ext cx="3242472" cy="713844"/>
          </a:xfrm>
        </p:spPr>
        <p:txBody>
          <a:bodyPr wrap="square" numCol="1" spcCol="756000">
            <a:spAutoFit/>
          </a:bodyPr>
          <a:lstStyle>
            <a:lvl1pPr marL="0" indent="0">
              <a:spcAft>
                <a:spcPts val="0"/>
              </a:spcAft>
              <a:buFont typeface="Arial" panose="020B0604020202020204" pitchFamily="34" charset="0"/>
              <a:buNone/>
              <a:defRPr b="1">
                <a:solidFill>
                  <a:schemeClr val="tx1"/>
                </a:solidFill>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5" name="Picture Placeholder 7">
            <a:extLst>
              <a:ext uri="{FF2B5EF4-FFF2-40B4-BE49-F238E27FC236}">
                <a16:creationId xmlns:a16="http://schemas.microsoft.com/office/drawing/2014/main" id="{88D60E5C-AB30-4F0B-8773-F30DB3E8A6AD}"/>
              </a:ext>
            </a:extLst>
          </p:cNvPr>
          <p:cNvSpPr>
            <a:spLocks noGrp="1"/>
          </p:cNvSpPr>
          <p:nvPr>
            <p:ph type="pic" sz="quarter" idx="17"/>
          </p:nvPr>
        </p:nvSpPr>
        <p:spPr>
          <a:xfrm>
            <a:off x="550681"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6" name="Text Placeholder 12">
            <a:extLst>
              <a:ext uri="{FF2B5EF4-FFF2-40B4-BE49-F238E27FC236}">
                <a16:creationId xmlns:a16="http://schemas.microsoft.com/office/drawing/2014/main" id="{2C60DE2D-43F7-4A13-BE4E-B64A383DE8CE}"/>
              </a:ext>
            </a:extLst>
          </p:cNvPr>
          <p:cNvSpPr>
            <a:spLocks noGrp="1"/>
          </p:cNvSpPr>
          <p:nvPr>
            <p:ph type="body" sz="quarter" idx="18" hasCustomPrompt="1"/>
          </p:nvPr>
        </p:nvSpPr>
        <p:spPr>
          <a:xfrm>
            <a:off x="7929820" y="2334961"/>
            <a:ext cx="3242472" cy="713844"/>
          </a:xfrm>
        </p:spPr>
        <p:txBody>
          <a:bodyPr wrap="square" numCol="1" spcCol="756000">
            <a:spAutoFit/>
          </a:bodyPr>
          <a:lstStyle>
            <a:lvl1pPr marL="0" indent="0">
              <a:spcAft>
                <a:spcPts val="0"/>
              </a:spcAft>
              <a:buFont typeface="Arial" panose="020B0604020202020204" pitchFamily="34" charset="0"/>
              <a:buNone/>
              <a:defRPr b="1">
                <a:solidFill>
                  <a:schemeClr val="tx1"/>
                </a:solidFill>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7" name="Picture Placeholder 7">
            <a:extLst>
              <a:ext uri="{FF2B5EF4-FFF2-40B4-BE49-F238E27FC236}">
                <a16:creationId xmlns:a16="http://schemas.microsoft.com/office/drawing/2014/main" id="{5B1E1242-6BB9-4F32-91B1-3AA43FC4EC9F}"/>
              </a:ext>
            </a:extLst>
          </p:cNvPr>
          <p:cNvSpPr>
            <a:spLocks noGrp="1"/>
          </p:cNvSpPr>
          <p:nvPr>
            <p:ph type="pic" sz="quarter" idx="19"/>
          </p:nvPr>
        </p:nvSpPr>
        <p:spPr>
          <a:xfrm>
            <a:off x="6069043"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8" name="Text Placeholder 12">
            <a:extLst>
              <a:ext uri="{FF2B5EF4-FFF2-40B4-BE49-F238E27FC236}">
                <a16:creationId xmlns:a16="http://schemas.microsoft.com/office/drawing/2014/main" id="{C8B338B9-D1F9-4987-BC28-B7466CCC38D5}"/>
              </a:ext>
            </a:extLst>
          </p:cNvPr>
          <p:cNvSpPr>
            <a:spLocks noGrp="1"/>
          </p:cNvSpPr>
          <p:nvPr>
            <p:ph type="body" sz="quarter" idx="20" hasCustomPrompt="1"/>
          </p:nvPr>
        </p:nvSpPr>
        <p:spPr>
          <a:xfrm>
            <a:off x="7929820" y="4501859"/>
            <a:ext cx="3242472" cy="713844"/>
          </a:xfrm>
        </p:spPr>
        <p:txBody>
          <a:bodyPr wrap="square" numCol="1" spcCol="756000">
            <a:spAutoFit/>
          </a:bodyPr>
          <a:lstStyle>
            <a:lvl1pPr marL="0" indent="0">
              <a:spcAft>
                <a:spcPts val="0"/>
              </a:spcAft>
              <a:buFont typeface="Arial" panose="020B0604020202020204" pitchFamily="34" charset="0"/>
              <a:buNone/>
              <a:defRPr b="1">
                <a:solidFill>
                  <a:schemeClr val="tx1"/>
                </a:solidFill>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9" name="Picture Placeholder 7">
            <a:extLst>
              <a:ext uri="{FF2B5EF4-FFF2-40B4-BE49-F238E27FC236}">
                <a16:creationId xmlns:a16="http://schemas.microsoft.com/office/drawing/2014/main" id="{CED5980C-4EBB-4601-BF07-F9111916385A}"/>
              </a:ext>
            </a:extLst>
          </p:cNvPr>
          <p:cNvSpPr>
            <a:spLocks noGrp="1"/>
          </p:cNvSpPr>
          <p:nvPr>
            <p:ph type="pic" sz="quarter" idx="21"/>
          </p:nvPr>
        </p:nvSpPr>
        <p:spPr>
          <a:xfrm>
            <a:off x="6069043"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2391549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irpers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Chairperson</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2411458" y="2334961"/>
            <a:ext cx="3242472" cy="713844"/>
          </a:xfrm>
        </p:spPr>
        <p:txBody>
          <a:bodyPr wrap="square" numCol="1" spcCol="756000">
            <a:spAutoFit/>
          </a:bodyPr>
          <a:lstStyle>
            <a:lvl1pPr marL="0" indent="0">
              <a:spcAft>
                <a:spcPts val="0"/>
              </a:spcAft>
              <a:buFont typeface="Arial" panose="020B0604020202020204" pitchFamily="34" charset="0"/>
              <a:buNone/>
              <a:defRPr b="1">
                <a:solidFill>
                  <a:schemeClr val="tx1"/>
                </a:solidFill>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12A210F5-A8B3-4A0E-8B15-4497042C4994}"/>
              </a:ext>
            </a:extLst>
          </p:cNvPr>
          <p:cNvSpPr>
            <a:spLocks noGrp="1"/>
          </p:cNvSpPr>
          <p:nvPr>
            <p:ph type="body" sz="quarter" idx="16"/>
          </p:nvPr>
        </p:nvSpPr>
        <p:spPr>
          <a:xfrm>
            <a:off x="6533079" y="1682566"/>
            <a:ext cx="5081284" cy="1548373"/>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99614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am / Speakers | 3 x 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 3 columns 3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835950" y="2069038"/>
            <a:ext cx="2230772" cy="713844"/>
          </a:xfrm>
        </p:spPr>
        <p:txBody>
          <a:bodyPr wrap="square" numCol="1" spcCol="756000" anchor="ctr">
            <a:spAutoFit/>
          </a:bodyPr>
          <a:lstStyle>
            <a:lvl1pPr marL="0" indent="0">
              <a:spcAft>
                <a:spcPts val="0"/>
              </a:spcAft>
              <a:buFont typeface="Arial" panose="020B0604020202020204" pitchFamily="34" charset="0"/>
              <a:buNone/>
              <a:defRPr b="1">
                <a:solidFill>
                  <a:schemeClr val="tx1"/>
                </a:solidFill>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608467" y="2069038"/>
            <a:ext cx="2230772" cy="713844"/>
          </a:xfrm>
        </p:spPr>
        <p:txBody>
          <a:bodyPr wrap="square" numCol="1" spcCol="756000" anchor="ctr">
            <a:spAutoFit/>
          </a:bodyPr>
          <a:lstStyle>
            <a:lvl1pPr marL="0" indent="0">
              <a:spcAft>
                <a:spcPts val="0"/>
              </a:spcAft>
              <a:buFont typeface="Arial" panose="020B0604020202020204" pitchFamily="34" charset="0"/>
              <a:buNone/>
              <a:defRPr b="1">
                <a:solidFill>
                  <a:schemeClr val="tx1"/>
                </a:solidFill>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2069038"/>
            <a:ext cx="2230772" cy="713844"/>
          </a:xfrm>
        </p:spPr>
        <p:txBody>
          <a:bodyPr wrap="square" numCol="1" spcCol="756000" anchor="ctr">
            <a:spAutoFit/>
          </a:bodyPr>
          <a:lstStyle>
            <a:lvl1pPr marL="0" indent="0">
              <a:spcAft>
                <a:spcPts val="0"/>
              </a:spcAft>
              <a:buFont typeface="Arial" panose="020B0604020202020204" pitchFamily="34" charset="0"/>
              <a:buNone/>
              <a:defRPr b="1">
                <a:solidFill>
                  <a:schemeClr val="tx1"/>
                </a:solidFill>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10450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1" name="Text Placeholder 12">
            <a:extLst>
              <a:ext uri="{FF2B5EF4-FFF2-40B4-BE49-F238E27FC236}">
                <a16:creationId xmlns:a16="http://schemas.microsoft.com/office/drawing/2014/main" id="{7BBE5725-635F-472C-99DA-2942D536FFAB}"/>
              </a:ext>
            </a:extLst>
          </p:cNvPr>
          <p:cNvSpPr>
            <a:spLocks noGrp="1"/>
          </p:cNvSpPr>
          <p:nvPr>
            <p:ph type="body" sz="quarter" idx="20" hasCustomPrompt="1"/>
          </p:nvPr>
        </p:nvSpPr>
        <p:spPr>
          <a:xfrm>
            <a:off x="1835950" y="3614894"/>
            <a:ext cx="2230772" cy="713844"/>
          </a:xfrm>
        </p:spPr>
        <p:txBody>
          <a:bodyPr wrap="square" numCol="1" spcCol="756000" anchor="ctr">
            <a:spAutoFit/>
          </a:bodyPr>
          <a:lstStyle>
            <a:lvl1pPr marL="0" indent="0">
              <a:spcAft>
                <a:spcPts val="0"/>
              </a:spcAft>
              <a:buFont typeface="Arial" panose="020B0604020202020204" pitchFamily="34" charset="0"/>
              <a:buNone/>
              <a:defRPr b="1">
                <a:solidFill>
                  <a:schemeClr val="tx1"/>
                </a:solidFill>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50681"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3" name="Text Placeholder 12">
            <a:extLst>
              <a:ext uri="{FF2B5EF4-FFF2-40B4-BE49-F238E27FC236}">
                <a16:creationId xmlns:a16="http://schemas.microsoft.com/office/drawing/2014/main" id="{EE36DF45-11AE-4011-BA24-5F2F1B07B542}"/>
              </a:ext>
            </a:extLst>
          </p:cNvPr>
          <p:cNvSpPr>
            <a:spLocks noGrp="1"/>
          </p:cNvSpPr>
          <p:nvPr>
            <p:ph type="body" sz="quarter" idx="22" hasCustomPrompt="1"/>
          </p:nvPr>
        </p:nvSpPr>
        <p:spPr>
          <a:xfrm>
            <a:off x="5608467" y="3614894"/>
            <a:ext cx="2230772" cy="713844"/>
          </a:xfrm>
        </p:spPr>
        <p:txBody>
          <a:bodyPr wrap="square" numCol="1" spcCol="756000" anchor="ctr">
            <a:spAutoFit/>
          </a:bodyPr>
          <a:lstStyle>
            <a:lvl1pPr marL="0" indent="0">
              <a:spcAft>
                <a:spcPts val="0"/>
              </a:spcAft>
              <a:buFont typeface="Arial" panose="020B0604020202020204" pitchFamily="34" charset="0"/>
              <a:buNone/>
              <a:defRPr b="1">
                <a:solidFill>
                  <a:schemeClr val="tx1"/>
                </a:solidFill>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2319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5" name="Text Placeholder 12">
            <a:extLst>
              <a:ext uri="{FF2B5EF4-FFF2-40B4-BE49-F238E27FC236}">
                <a16:creationId xmlns:a16="http://schemas.microsoft.com/office/drawing/2014/main" id="{85553B65-686F-493B-B002-4E9B0D2112B9}"/>
              </a:ext>
            </a:extLst>
          </p:cNvPr>
          <p:cNvSpPr>
            <a:spLocks noGrp="1"/>
          </p:cNvSpPr>
          <p:nvPr>
            <p:ph type="body" sz="quarter" idx="24" hasCustomPrompt="1"/>
          </p:nvPr>
        </p:nvSpPr>
        <p:spPr>
          <a:xfrm>
            <a:off x="9389776" y="3614894"/>
            <a:ext cx="2230772" cy="713844"/>
          </a:xfrm>
        </p:spPr>
        <p:txBody>
          <a:bodyPr wrap="square" numCol="1" spcCol="756000" anchor="ctr">
            <a:spAutoFit/>
          </a:bodyPr>
          <a:lstStyle>
            <a:lvl1pPr marL="0" indent="0">
              <a:spcAft>
                <a:spcPts val="0"/>
              </a:spcAft>
              <a:buFont typeface="Arial" panose="020B0604020202020204" pitchFamily="34" charset="0"/>
              <a:buNone/>
              <a:defRPr b="1">
                <a:solidFill>
                  <a:schemeClr val="tx1"/>
                </a:solidFill>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10450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7" name="Text Placeholder 12">
            <a:extLst>
              <a:ext uri="{FF2B5EF4-FFF2-40B4-BE49-F238E27FC236}">
                <a16:creationId xmlns:a16="http://schemas.microsoft.com/office/drawing/2014/main" id="{78D2052B-6800-49A9-9052-94BEBF4D16D0}"/>
              </a:ext>
            </a:extLst>
          </p:cNvPr>
          <p:cNvSpPr>
            <a:spLocks noGrp="1"/>
          </p:cNvSpPr>
          <p:nvPr>
            <p:ph type="body" sz="quarter" idx="26" hasCustomPrompt="1"/>
          </p:nvPr>
        </p:nvSpPr>
        <p:spPr>
          <a:xfrm>
            <a:off x="1835950" y="5160750"/>
            <a:ext cx="2230772" cy="713844"/>
          </a:xfrm>
        </p:spPr>
        <p:txBody>
          <a:bodyPr wrap="square" numCol="1" spcCol="756000" anchor="ctr">
            <a:spAutoFit/>
          </a:bodyPr>
          <a:lstStyle>
            <a:lvl1pPr marL="0" indent="0">
              <a:spcAft>
                <a:spcPts val="0"/>
              </a:spcAft>
              <a:buFont typeface="Arial" panose="020B0604020202020204" pitchFamily="34" charset="0"/>
              <a:buNone/>
              <a:defRPr b="1">
                <a:solidFill>
                  <a:schemeClr val="tx1"/>
                </a:solidFill>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50681"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9" name="Text Placeholder 12">
            <a:extLst>
              <a:ext uri="{FF2B5EF4-FFF2-40B4-BE49-F238E27FC236}">
                <a16:creationId xmlns:a16="http://schemas.microsoft.com/office/drawing/2014/main" id="{0CFC70D0-DEBC-4AE8-94A6-E2EBDB950EBD}"/>
              </a:ext>
            </a:extLst>
          </p:cNvPr>
          <p:cNvSpPr>
            <a:spLocks noGrp="1"/>
          </p:cNvSpPr>
          <p:nvPr>
            <p:ph type="body" sz="quarter" idx="28" hasCustomPrompt="1"/>
          </p:nvPr>
        </p:nvSpPr>
        <p:spPr>
          <a:xfrm>
            <a:off x="5608467" y="5160750"/>
            <a:ext cx="2230772" cy="713844"/>
          </a:xfrm>
        </p:spPr>
        <p:txBody>
          <a:bodyPr wrap="square" numCol="1" spcCol="756000" anchor="ctr">
            <a:spAutoFit/>
          </a:bodyPr>
          <a:lstStyle>
            <a:lvl1pPr marL="0" indent="0">
              <a:spcAft>
                <a:spcPts val="0"/>
              </a:spcAft>
              <a:buFont typeface="Arial" panose="020B0604020202020204" pitchFamily="34" charset="0"/>
              <a:buNone/>
              <a:defRPr b="1">
                <a:solidFill>
                  <a:schemeClr val="tx1"/>
                </a:solidFill>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2319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61" name="Text Placeholder 12">
            <a:extLst>
              <a:ext uri="{FF2B5EF4-FFF2-40B4-BE49-F238E27FC236}">
                <a16:creationId xmlns:a16="http://schemas.microsoft.com/office/drawing/2014/main" id="{7B6DD1A6-D513-4EA0-8C3F-47C93CA395ED}"/>
              </a:ext>
            </a:extLst>
          </p:cNvPr>
          <p:cNvSpPr>
            <a:spLocks noGrp="1"/>
          </p:cNvSpPr>
          <p:nvPr>
            <p:ph type="body" sz="quarter" idx="30" hasCustomPrompt="1"/>
          </p:nvPr>
        </p:nvSpPr>
        <p:spPr>
          <a:xfrm>
            <a:off x="9389776" y="5160750"/>
            <a:ext cx="2230772" cy="713844"/>
          </a:xfrm>
        </p:spPr>
        <p:txBody>
          <a:bodyPr wrap="square" numCol="1" spcCol="756000" anchor="ctr">
            <a:spAutoFit/>
          </a:bodyPr>
          <a:lstStyle>
            <a:lvl1pPr marL="0" indent="0">
              <a:spcAft>
                <a:spcPts val="0"/>
              </a:spcAft>
              <a:buFont typeface="Arial" panose="020B0604020202020204" pitchFamily="34" charset="0"/>
              <a:buNone/>
              <a:defRPr b="1">
                <a:solidFill>
                  <a:schemeClr val="tx1"/>
                </a:solidFill>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10450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Tree>
    <p:extLst>
      <p:ext uri="{BB962C8B-B14F-4D97-AF65-F5344CB8AC3E}">
        <p14:creationId xmlns:p14="http://schemas.microsoft.com/office/powerpoint/2010/main" val="197700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am / Speakers | 3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 3 columns 4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740230" y="1617567"/>
            <a:ext cx="2276275" cy="542722"/>
          </a:xfrm>
        </p:spPr>
        <p:txBody>
          <a:bodyPr wrap="square" numCol="1" spcCol="756000" anchor="ctr">
            <a:spAutoFit/>
          </a:bodyPr>
          <a:lstStyle>
            <a:lvl1pPr marL="0" indent="0">
              <a:spcAft>
                <a:spcPts val="0"/>
              </a:spcAft>
              <a:buFont typeface="Arial" panose="020B0604020202020204" pitchFamily="34" charset="0"/>
              <a:buNone/>
              <a:defRPr sz="1092" b="1">
                <a:solidFill>
                  <a:schemeClr val="tx1"/>
                </a:solidFill>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71452"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565003" y="1617540"/>
            <a:ext cx="2276275" cy="542777"/>
          </a:xfrm>
        </p:spPr>
        <p:txBody>
          <a:bodyPr wrap="square" numCol="1" spcCol="756000" anchor="ctr">
            <a:spAutoFit/>
          </a:bodyPr>
          <a:lstStyle>
            <a:lvl1pPr marL="0" indent="0">
              <a:spcAft>
                <a:spcPts val="0"/>
              </a:spcAft>
              <a:buFont typeface="Arial" panose="020B0604020202020204" pitchFamily="34" charset="0"/>
              <a:buNone/>
              <a:defRPr sz="1092" b="1">
                <a:solidFill>
                  <a:schemeClr val="tx1"/>
                </a:solidFill>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96225"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1617540"/>
            <a:ext cx="2276275" cy="542777"/>
          </a:xfrm>
        </p:spPr>
        <p:txBody>
          <a:bodyPr wrap="square" numCol="1" spcCol="756000" anchor="ctr">
            <a:spAutoFit/>
          </a:bodyPr>
          <a:lstStyle>
            <a:lvl1pPr marL="0" indent="0">
              <a:spcAft>
                <a:spcPts val="0"/>
              </a:spcAft>
              <a:buFont typeface="Arial" panose="020B0604020202020204" pitchFamily="34" charset="0"/>
              <a:buNone/>
              <a:defRPr sz="1092" b="1">
                <a:solidFill>
                  <a:schemeClr val="tx1"/>
                </a:solidFill>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220998"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71452"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96225"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220998"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71452"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96225"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220998"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28" name="Picture Placeholder 7">
            <a:extLst>
              <a:ext uri="{FF2B5EF4-FFF2-40B4-BE49-F238E27FC236}">
                <a16:creationId xmlns:a16="http://schemas.microsoft.com/office/drawing/2014/main" id="{C9B18172-AE91-486D-B3BF-BB4501ABE8A3}"/>
              </a:ext>
            </a:extLst>
          </p:cNvPr>
          <p:cNvSpPr>
            <a:spLocks noGrp="1"/>
          </p:cNvSpPr>
          <p:nvPr>
            <p:ph type="pic" sz="quarter" idx="33"/>
          </p:nvPr>
        </p:nvSpPr>
        <p:spPr>
          <a:xfrm>
            <a:off x="571452"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0" name="Picture Placeholder 7">
            <a:extLst>
              <a:ext uri="{FF2B5EF4-FFF2-40B4-BE49-F238E27FC236}">
                <a16:creationId xmlns:a16="http://schemas.microsoft.com/office/drawing/2014/main" id="{F64BBF40-4B6E-4EED-9A4A-53F588F6905E}"/>
              </a:ext>
            </a:extLst>
          </p:cNvPr>
          <p:cNvSpPr>
            <a:spLocks noGrp="1"/>
          </p:cNvSpPr>
          <p:nvPr>
            <p:ph type="pic" sz="quarter" idx="35"/>
          </p:nvPr>
        </p:nvSpPr>
        <p:spPr>
          <a:xfrm>
            <a:off x="4396225"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2" name="Picture Placeholder 7">
            <a:extLst>
              <a:ext uri="{FF2B5EF4-FFF2-40B4-BE49-F238E27FC236}">
                <a16:creationId xmlns:a16="http://schemas.microsoft.com/office/drawing/2014/main" id="{BA5CBA95-71BA-4D1C-9702-C09A59DB5A04}"/>
              </a:ext>
            </a:extLst>
          </p:cNvPr>
          <p:cNvSpPr>
            <a:spLocks noGrp="1"/>
          </p:cNvSpPr>
          <p:nvPr>
            <p:ph type="pic" sz="quarter" idx="37"/>
          </p:nvPr>
        </p:nvSpPr>
        <p:spPr>
          <a:xfrm>
            <a:off x="8220998"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3" name="Text Placeholder 12">
            <a:extLst>
              <a:ext uri="{FF2B5EF4-FFF2-40B4-BE49-F238E27FC236}">
                <a16:creationId xmlns:a16="http://schemas.microsoft.com/office/drawing/2014/main" id="{DE3C1140-BD03-4998-B2C4-28410F93C64D}"/>
              </a:ext>
            </a:extLst>
          </p:cNvPr>
          <p:cNvSpPr>
            <a:spLocks noGrp="1"/>
          </p:cNvSpPr>
          <p:nvPr>
            <p:ph type="body" sz="quarter" idx="38" hasCustomPrompt="1"/>
          </p:nvPr>
        </p:nvSpPr>
        <p:spPr>
          <a:xfrm>
            <a:off x="1740230" y="2827149"/>
            <a:ext cx="2276275" cy="542722"/>
          </a:xfrm>
        </p:spPr>
        <p:txBody>
          <a:bodyPr wrap="square" numCol="1" spcCol="756000" anchor="ctr">
            <a:spAutoFit/>
          </a:bodyPr>
          <a:lstStyle>
            <a:lvl1pPr marL="0" indent="0">
              <a:spcAft>
                <a:spcPts val="0"/>
              </a:spcAft>
              <a:buFont typeface="Arial" panose="020B0604020202020204" pitchFamily="34" charset="0"/>
              <a:buNone/>
              <a:defRPr sz="1092" b="1">
                <a:solidFill>
                  <a:schemeClr val="tx1"/>
                </a:solidFill>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4" name="Text Placeholder 12">
            <a:extLst>
              <a:ext uri="{FF2B5EF4-FFF2-40B4-BE49-F238E27FC236}">
                <a16:creationId xmlns:a16="http://schemas.microsoft.com/office/drawing/2014/main" id="{FFE703FA-9332-4A8A-B58E-5F35E54BCDF8}"/>
              </a:ext>
            </a:extLst>
          </p:cNvPr>
          <p:cNvSpPr>
            <a:spLocks noGrp="1"/>
          </p:cNvSpPr>
          <p:nvPr>
            <p:ph type="body" sz="quarter" idx="39" hasCustomPrompt="1"/>
          </p:nvPr>
        </p:nvSpPr>
        <p:spPr>
          <a:xfrm>
            <a:off x="5565003" y="2827122"/>
            <a:ext cx="2276275" cy="542777"/>
          </a:xfrm>
        </p:spPr>
        <p:txBody>
          <a:bodyPr wrap="square" numCol="1" spcCol="756000" anchor="ctr">
            <a:spAutoFit/>
          </a:bodyPr>
          <a:lstStyle>
            <a:lvl1pPr marL="0" indent="0">
              <a:spcAft>
                <a:spcPts val="0"/>
              </a:spcAft>
              <a:buFont typeface="Arial" panose="020B0604020202020204" pitchFamily="34" charset="0"/>
              <a:buNone/>
              <a:defRPr sz="1092" b="1">
                <a:solidFill>
                  <a:schemeClr val="tx1"/>
                </a:solidFill>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5" name="Text Placeholder 12">
            <a:extLst>
              <a:ext uri="{FF2B5EF4-FFF2-40B4-BE49-F238E27FC236}">
                <a16:creationId xmlns:a16="http://schemas.microsoft.com/office/drawing/2014/main" id="{1C44D164-2308-4F92-8C1F-02E8B7DE0784}"/>
              </a:ext>
            </a:extLst>
          </p:cNvPr>
          <p:cNvSpPr>
            <a:spLocks noGrp="1"/>
          </p:cNvSpPr>
          <p:nvPr>
            <p:ph type="body" sz="quarter" idx="40" hasCustomPrompt="1"/>
          </p:nvPr>
        </p:nvSpPr>
        <p:spPr>
          <a:xfrm>
            <a:off x="9389776" y="2827122"/>
            <a:ext cx="2276275" cy="542777"/>
          </a:xfrm>
        </p:spPr>
        <p:txBody>
          <a:bodyPr wrap="square" numCol="1" spcCol="756000" anchor="ctr">
            <a:spAutoFit/>
          </a:bodyPr>
          <a:lstStyle>
            <a:lvl1pPr marL="0" indent="0">
              <a:spcAft>
                <a:spcPts val="0"/>
              </a:spcAft>
              <a:buFont typeface="Arial" panose="020B0604020202020204" pitchFamily="34" charset="0"/>
              <a:buNone/>
              <a:defRPr sz="1092" b="1">
                <a:solidFill>
                  <a:schemeClr val="tx1"/>
                </a:solidFill>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6" name="Text Placeholder 12">
            <a:extLst>
              <a:ext uri="{FF2B5EF4-FFF2-40B4-BE49-F238E27FC236}">
                <a16:creationId xmlns:a16="http://schemas.microsoft.com/office/drawing/2014/main" id="{3423B415-66AA-45CD-A323-3A2A488B71A2}"/>
              </a:ext>
            </a:extLst>
          </p:cNvPr>
          <p:cNvSpPr>
            <a:spLocks noGrp="1"/>
          </p:cNvSpPr>
          <p:nvPr>
            <p:ph type="body" sz="quarter" idx="41" hasCustomPrompt="1"/>
          </p:nvPr>
        </p:nvSpPr>
        <p:spPr>
          <a:xfrm>
            <a:off x="1740230" y="4036730"/>
            <a:ext cx="2276275" cy="542722"/>
          </a:xfrm>
        </p:spPr>
        <p:txBody>
          <a:bodyPr wrap="square" numCol="1" spcCol="756000" anchor="ctr">
            <a:spAutoFit/>
          </a:bodyPr>
          <a:lstStyle>
            <a:lvl1pPr marL="0" indent="0">
              <a:spcAft>
                <a:spcPts val="0"/>
              </a:spcAft>
              <a:buFont typeface="Arial" panose="020B0604020202020204" pitchFamily="34" charset="0"/>
              <a:buNone/>
              <a:defRPr sz="1092" b="1">
                <a:solidFill>
                  <a:schemeClr val="tx1"/>
                </a:solidFill>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7" name="Text Placeholder 12">
            <a:extLst>
              <a:ext uri="{FF2B5EF4-FFF2-40B4-BE49-F238E27FC236}">
                <a16:creationId xmlns:a16="http://schemas.microsoft.com/office/drawing/2014/main" id="{CB7D5369-1728-4112-B4F1-ED60D3FE7A5E}"/>
              </a:ext>
            </a:extLst>
          </p:cNvPr>
          <p:cNvSpPr>
            <a:spLocks noGrp="1"/>
          </p:cNvSpPr>
          <p:nvPr>
            <p:ph type="body" sz="quarter" idx="42" hasCustomPrompt="1"/>
          </p:nvPr>
        </p:nvSpPr>
        <p:spPr>
          <a:xfrm>
            <a:off x="5565003" y="4036703"/>
            <a:ext cx="2276275" cy="542777"/>
          </a:xfrm>
        </p:spPr>
        <p:txBody>
          <a:bodyPr wrap="square" numCol="1" spcCol="756000" anchor="ctr">
            <a:spAutoFit/>
          </a:bodyPr>
          <a:lstStyle>
            <a:lvl1pPr marL="0" indent="0">
              <a:spcAft>
                <a:spcPts val="0"/>
              </a:spcAft>
              <a:buFont typeface="Arial" panose="020B0604020202020204" pitchFamily="34" charset="0"/>
              <a:buNone/>
              <a:defRPr sz="1092" b="1">
                <a:solidFill>
                  <a:schemeClr val="tx1"/>
                </a:solidFill>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8" name="Text Placeholder 12">
            <a:extLst>
              <a:ext uri="{FF2B5EF4-FFF2-40B4-BE49-F238E27FC236}">
                <a16:creationId xmlns:a16="http://schemas.microsoft.com/office/drawing/2014/main" id="{9AEBD6C7-E5B0-401A-A86F-E51120626117}"/>
              </a:ext>
            </a:extLst>
          </p:cNvPr>
          <p:cNvSpPr>
            <a:spLocks noGrp="1"/>
          </p:cNvSpPr>
          <p:nvPr>
            <p:ph type="body" sz="quarter" idx="43" hasCustomPrompt="1"/>
          </p:nvPr>
        </p:nvSpPr>
        <p:spPr>
          <a:xfrm>
            <a:off x="9389776" y="4036703"/>
            <a:ext cx="2276275" cy="542777"/>
          </a:xfrm>
        </p:spPr>
        <p:txBody>
          <a:bodyPr wrap="square" numCol="1" spcCol="756000" anchor="ctr">
            <a:spAutoFit/>
          </a:bodyPr>
          <a:lstStyle>
            <a:lvl1pPr marL="0" indent="0">
              <a:spcAft>
                <a:spcPts val="0"/>
              </a:spcAft>
              <a:buFont typeface="Arial" panose="020B0604020202020204" pitchFamily="34" charset="0"/>
              <a:buNone/>
              <a:defRPr sz="1092" b="1">
                <a:solidFill>
                  <a:schemeClr val="tx1"/>
                </a:solidFill>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9" name="Text Placeholder 12">
            <a:extLst>
              <a:ext uri="{FF2B5EF4-FFF2-40B4-BE49-F238E27FC236}">
                <a16:creationId xmlns:a16="http://schemas.microsoft.com/office/drawing/2014/main" id="{B77E20DC-EB84-47ED-8BD7-B4FF8C116E38}"/>
              </a:ext>
            </a:extLst>
          </p:cNvPr>
          <p:cNvSpPr>
            <a:spLocks noGrp="1"/>
          </p:cNvSpPr>
          <p:nvPr>
            <p:ph type="body" sz="quarter" idx="44" hasCustomPrompt="1"/>
          </p:nvPr>
        </p:nvSpPr>
        <p:spPr>
          <a:xfrm>
            <a:off x="1740230" y="5246312"/>
            <a:ext cx="2276275" cy="542722"/>
          </a:xfrm>
        </p:spPr>
        <p:txBody>
          <a:bodyPr wrap="square" numCol="1" spcCol="756000" anchor="ctr">
            <a:spAutoFit/>
          </a:bodyPr>
          <a:lstStyle>
            <a:lvl1pPr marL="0" indent="0">
              <a:spcAft>
                <a:spcPts val="0"/>
              </a:spcAft>
              <a:buFont typeface="Arial" panose="020B0604020202020204" pitchFamily="34" charset="0"/>
              <a:buNone/>
              <a:defRPr sz="1092" b="1">
                <a:solidFill>
                  <a:schemeClr val="tx1"/>
                </a:solidFill>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0" name="Text Placeholder 12">
            <a:extLst>
              <a:ext uri="{FF2B5EF4-FFF2-40B4-BE49-F238E27FC236}">
                <a16:creationId xmlns:a16="http://schemas.microsoft.com/office/drawing/2014/main" id="{59FE56BC-3699-4F5D-A9A7-2D0424B49BE9}"/>
              </a:ext>
            </a:extLst>
          </p:cNvPr>
          <p:cNvSpPr>
            <a:spLocks noGrp="1"/>
          </p:cNvSpPr>
          <p:nvPr>
            <p:ph type="body" sz="quarter" idx="45" hasCustomPrompt="1"/>
          </p:nvPr>
        </p:nvSpPr>
        <p:spPr>
          <a:xfrm>
            <a:off x="5565003" y="5246285"/>
            <a:ext cx="2276275" cy="542777"/>
          </a:xfrm>
        </p:spPr>
        <p:txBody>
          <a:bodyPr wrap="square" numCol="1" spcCol="756000" anchor="ctr">
            <a:spAutoFit/>
          </a:bodyPr>
          <a:lstStyle>
            <a:lvl1pPr marL="0" indent="0">
              <a:spcAft>
                <a:spcPts val="0"/>
              </a:spcAft>
              <a:buFont typeface="Arial" panose="020B0604020202020204" pitchFamily="34" charset="0"/>
              <a:buNone/>
              <a:defRPr sz="1092" b="1">
                <a:solidFill>
                  <a:schemeClr val="tx1"/>
                </a:solidFill>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41" name="Text Placeholder 12">
            <a:extLst>
              <a:ext uri="{FF2B5EF4-FFF2-40B4-BE49-F238E27FC236}">
                <a16:creationId xmlns:a16="http://schemas.microsoft.com/office/drawing/2014/main" id="{C9243CCE-E7FC-4AA9-B6B0-2E7FCC8D0DF7}"/>
              </a:ext>
            </a:extLst>
          </p:cNvPr>
          <p:cNvSpPr>
            <a:spLocks noGrp="1"/>
          </p:cNvSpPr>
          <p:nvPr>
            <p:ph type="body" sz="quarter" idx="46" hasCustomPrompt="1"/>
          </p:nvPr>
        </p:nvSpPr>
        <p:spPr>
          <a:xfrm>
            <a:off x="9389776" y="5246285"/>
            <a:ext cx="2276275" cy="542777"/>
          </a:xfrm>
        </p:spPr>
        <p:txBody>
          <a:bodyPr wrap="square" numCol="1" spcCol="756000" anchor="ctr">
            <a:spAutoFit/>
          </a:bodyPr>
          <a:lstStyle>
            <a:lvl1pPr marL="0" indent="0">
              <a:spcAft>
                <a:spcPts val="0"/>
              </a:spcAft>
              <a:buFont typeface="Arial" panose="020B0604020202020204" pitchFamily="34" charset="0"/>
              <a:buNone/>
              <a:defRPr sz="1092" b="1">
                <a:solidFill>
                  <a:schemeClr val="tx1"/>
                </a:solidFill>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Tree>
    <p:extLst>
      <p:ext uri="{BB962C8B-B14F-4D97-AF65-F5344CB8AC3E}">
        <p14:creationId xmlns:p14="http://schemas.microsoft.com/office/powerpoint/2010/main" val="394222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06246"/>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4"/>
            <a:ext cx="11036725" cy="1658869"/>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279087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2 column text tall">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06246"/>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797533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577639" y="537198"/>
            <a:ext cx="5081283" cy="806246"/>
          </a:xfrm>
        </p:spPr>
        <p:txBody>
          <a:bodyPr lIns="0" tIns="0" rIns="0" bIns="0" anchor="t" anchorCtr="0"/>
          <a:lstStyle/>
          <a:p>
            <a:r>
              <a:rPr lang="en-US"/>
              <a:t>Click to edit Master title style</a:t>
            </a:r>
            <a:endParaRPr lang="en-GB"/>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577638" y="2905312"/>
            <a:ext cx="10775825" cy="1564243"/>
          </a:xfrm>
        </p:spPr>
        <p:txBody>
          <a:bodyPr/>
          <a:lstStyle>
            <a:lvl1pPr marL="0" indent="0">
              <a:spcAft>
                <a:spcPts val="728"/>
              </a:spcAft>
              <a:buFontTx/>
              <a:buNone/>
              <a:defRPr/>
            </a:lvl1pPr>
            <a:lvl2pPr>
              <a:spcAft>
                <a:spcPts val="728"/>
              </a:spcAft>
              <a:defRPr/>
            </a:lvl2pPr>
            <a:lvl3pPr>
              <a:spcAft>
                <a:spcPts val="728"/>
              </a:spcAft>
              <a:defRPr/>
            </a:lvl3pPr>
            <a:lvl4pPr>
              <a:spcAft>
                <a:spcPts val="728"/>
              </a:spcAft>
              <a:defRPr/>
            </a:lvl4pPr>
            <a:lvl5pPr>
              <a:spcAft>
                <a:spcPts val="728"/>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61F7A7FA-3919-46C3-A721-2BCFFDD3E20A}"/>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51BF7C05-75CA-420E-AD15-CB8A1468F80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87425AA8-5E7D-4A02-BD41-3BD7CF394720}"/>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101141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Click to edit Master title style</a:t>
            </a:r>
            <a:endParaRPr lang="fr-FR"/>
          </a:p>
        </p:txBody>
      </p:sp>
      <p:sp>
        <p:nvSpPr>
          <p:cNvPr id="3" name="Espace réservé du contenu 2"/>
          <p:cNvSpPr>
            <a:spLocks noGrp="1"/>
          </p:cNvSpPr>
          <p:nvPr>
            <p:ph sz="half" idx="1"/>
          </p:nvPr>
        </p:nvSpPr>
        <p:spPr>
          <a:xfrm>
            <a:off x="590055" y="1542080"/>
            <a:ext cx="5440788" cy="4309467"/>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Espace réservé du contenu 3"/>
          <p:cNvSpPr>
            <a:spLocks noGrp="1"/>
          </p:cNvSpPr>
          <p:nvPr>
            <p:ph sz="half" idx="2"/>
          </p:nvPr>
        </p:nvSpPr>
        <p:spPr>
          <a:xfrm>
            <a:off x="6204601" y="1542080"/>
            <a:ext cx="5440788" cy="4309467"/>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Tree>
    <p:extLst>
      <p:ext uri="{BB962C8B-B14F-4D97-AF65-F5344CB8AC3E}">
        <p14:creationId xmlns:p14="http://schemas.microsoft.com/office/powerpoint/2010/main" val="2859169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Sub | Text + 1 Image">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1"/>
            <a:ext cx="5658921" cy="6857999"/>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06246"/>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2"/>
            <a:ext cx="5081284" cy="1548373"/>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flipV="1">
            <a:off x="577638" y="6370213"/>
            <a:ext cx="5377804" cy="27725"/>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762D490A-0282-4B98-BC22-F72D01AAD9CA}"/>
              </a:ext>
            </a:extLst>
          </p:cNvPr>
          <p:cNvSpPr>
            <a:spLocks noGrp="1"/>
          </p:cNvSpPr>
          <p:nvPr>
            <p:ph type="body" sz="quarter" idx="16" hasCustomPrompt="1"/>
          </p:nvPr>
        </p:nvSpPr>
        <p:spPr>
          <a:xfrm>
            <a:off x="6533079" y="5916690"/>
            <a:ext cx="5081284" cy="141727"/>
          </a:xfrm>
        </p:spPr>
        <p:txBody>
          <a:bodyPr/>
          <a:lstStyle>
            <a:lvl1pPr>
              <a:defRPr sz="849"/>
            </a:lvl1pPr>
          </a:lstStyle>
          <a:p>
            <a:pPr lvl="0"/>
            <a:r>
              <a:rPr lang="en-US"/>
              <a:t>Caption text goes here if required</a:t>
            </a:r>
            <a:endParaRPr lang="en-GB"/>
          </a:p>
        </p:txBody>
      </p:sp>
      <p:sp>
        <p:nvSpPr>
          <p:cNvPr id="5" name="Picture Placeholder 4">
            <a:extLst>
              <a:ext uri="{FF2B5EF4-FFF2-40B4-BE49-F238E27FC236}">
                <a16:creationId xmlns:a16="http://schemas.microsoft.com/office/drawing/2014/main" id="{19427362-842E-4669-885E-548EFDB4AD64}"/>
              </a:ext>
            </a:extLst>
          </p:cNvPr>
          <p:cNvSpPr>
            <a:spLocks noGrp="1"/>
          </p:cNvSpPr>
          <p:nvPr>
            <p:ph type="pic" sz="quarter" idx="17"/>
          </p:nvPr>
        </p:nvSpPr>
        <p:spPr>
          <a:xfrm>
            <a:off x="577637" y="5092479"/>
            <a:ext cx="955990" cy="780278"/>
          </a:xfrm>
        </p:spPr>
        <p:txBody>
          <a:bodyPr/>
          <a:lstStyle/>
          <a:p>
            <a:r>
              <a:rPr lang="en-US"/>
              <a:t>Click icon to add picture</a:t>
            </a:r>
            <a:endParaRPr lang="en-GB"/>
          </a:p>
        </p:txBody>
      </p:sp>
    </p:spTree>
    <p:extLst>
      <p:ext uri="{BB962C8B-B14F-4D97-AF65-F5344CB8AC3E}">
        <p14:creationId xmlns:p14="http://schemas.microsoft.com/office/powerpoint/2010/main" val="386488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06246"/>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48373"/>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577597"/>
            <a:ext cx="5081284" cy="263414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6604322" y="644597"/>
            <a:ext cx="4938799" cy="242977"/>
          </a:xfrm>
        </p:spPr>
        <p:txBody>
          <a:bodyPr/>
          <a:lstStyle>
            <a:lvl1pPr>
              <a:defRPr/>
            </a:lvl1pPr>
          </a:lstStyle>
          <a:p>
            <a:pPr lvl="0"/>
            <a:r>
              <a:rPr lang="en-US"/>
              <a:t>Caption, if required, goes here</a:t>
            </a:r>
            <a:endParaRPr lang="en-GB"/>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6604322" y="3509478"/>
            <a:ext cx="4938799" cy="242977"/>
          </a:xfrm>
        </p:spPr>
        <p:txBody>
          <a:bodyPr/>
          <a:lstStyle>
            <a:lvl1pPr>
              <a:defRPr/>
            </a:lvl1pPr>
          </a:lstStyle>
          <a:p>
            <a:pPr lvl="0"/>
            <a:r>
              <a:rPr lang="en-US"/>
              <a:t>Caption, if required, goes here</a:t>
            </a:r>
            <a:endParaRPr lang="en-GB"/>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577637" y="5092479"/>
            <a:ext cx="955990" cy="780278"/>
          </a:xfrm>
        </p:spPr>
        <p:txBody>
          <a:bodyPr/>
          <a:lstStyle/>
          <a:p>
            <a:r>
              <a:rPr lang="en-US"/>
              <a:t>Click icon to add picture</a:t>
            </a:r>
            <a:endParaRPr lang="en-GB"/>
          </a:p>
        </p:txBody>
      </p:sp>
    </p:spTree>
    <p:extLst>
      <p:ext uri="{BB962C8B-B14F-4D97-AF65-F5344CB8AC3E}">
        <p14:creationId xmlns:p14="http://schemas.microsoft.com/office/powerpoint/2010/main" val="2331449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Text | Quote + 1 Image">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06246"/>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48373"/>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6" name="Text Placeholder 9">
            <a:extLst>
              <a:ext uri="{FF2B5EF4-FFF2-40B4-BE49-F238E27FC236}">
                <a16:creationId xmlns:a16="http://schemas.microsoft.com/office/drawing/2014/main" id="{A342D1F6-875C-4F73-9292-C3AAE2677826}"/>
              </a:ext>
            </a:extLst>
          </p:cNvPr>
          <p:cNvSpPr>
            <a:spLocks noGrp="1"/>
          </p:cNvSpPr>
          <p:nvPr>
            <p:ph type="body" sz="quarter" idx="13"/>
          </p:nvPr>
        </p:nvSpPr>
        <p:spPr>
          <a:xfrm>
            <a:off x="6540496" y="2150912"/>
            <a:ext cx="5073866" cy="827381"/>
          </a:xfrm>
        </p:spPr>
        <p:txBody>
          <a:bodyPr/>
          <a:lstStyle>
            <a:lvl1pPr>
              <a:lnSpc>
                <a:spcPct val="100000"/>
              </a:lnSpc>
              <a:buFont typeface="Arial" panose="020B0604020202020204" pitchFamily="34" charset="0"/>
              <a:buNone/>
              <a:defRPr sz="1455" b="1">
                <a:solidFill>
                  <a:schemeClr val="tx1"/>
                </a:solidFill>
              </a:defRPr>
            </a:lvl1pPr>
            <a:lvl2pPr marL="0" indent="0">
              <a:spcAft>
                <a:spcPts val="0"/>
              </a:spcAft>
              <a:buFontTx/>
              <a:buNone/>
              <a:defRPr sz="1455" b="1">
                <a:solidFill>
                  <a:schemeClr val="accent1"/>
                </a:solidFill>
              </a:defRPr>
            </a:lvl2pPr>
            <a:lvl3pPr marL="0" indent="0">
              <a:spcBef>
                <a:spcPts val="0"/>
              </a:spcBef>
              <a:buFontTx/>
              <a:buNone/>
              <a:defRPr sz="1213"/>
            </a:lvl3pPr>
          </a:lstStyle>
          <a:p>
            <a:pPr lvl="0"/>
            <a:r>
              <a:rPr lang="en-US"/>
              <a:t>Click to edit Master text styles</a:t>
            </a:r>
          </a:p>
          <a:p>
            <a:pPr lvl="1"/>
            <a:r>
              <a:rPr lang="en-US"/>
              <a:t>Second level</a:t>
            </a:r>
          </a:p>
          <a:p>
            <a:pPr lvl="2"/>
            <a:r>
              <a:rPr lang="en-US"/>
              <a:t>Third level</a:t>
            </a:r>
          </a:p>
        </p:txBody>
      </p:sp>
      <p:sp>
        <p:nvSpPr>
          <p:cNvPr id="11" name="Picture Placeholder 4">
            <a:extLst>
              <a:ext uri="{FF2B5EF4-FFF2-40B4-BE49-F238E27FC236}">
                <a16:creationId xmlns:a16="http://schemas.microsoft.com/office/drawing/2014/main" id="{02BA5A0B-ACA6-4775-BB7F-0F44A4EF7EDB}"/>
              </a:ext>
            </a:extLst>
          </p:cNvPr>
          <p:cNvSpPr>
            <a:spLocks noGrp="1"/>
          </p:cNvSpPr>
          <p:nvPr>
            <p:ph type="pic" sz="quarter" idx="17"/>
          </p:nvPr>
        </p:nvSpPr>
        <p:spPr>
          <a:xfrm>
            <a:off x="577637" y="5092479"/>
            <a:ext cx="955990" cy="780278"/>
          </a:xfrm>
        </p:spPr>
        <p:txBody>
          <a:bodyPr/>
          <a:lstStyle/>
          <a:p>
            <a:r>
              <a:rPr lang="en-US"/>
              <a:t>Click icon to add picture</a:t>
            </a:r>
            <a:endParaRPr lang="en-GB"/>
          </a:p>
        </p:txBody>
      </p:sp>
      <p:pic>
        <p:nvPicPr>
          <p:cNvPr id="14" name="Graphic 13">
            <a:extLst>
              <a:ext uri="{FF2B5EF4-FFF2-40B4-BE49-F238E27FC236}">
                <a16:creationId xmlns:a16="http://schemas.microsoft.com/office/drawing/2014/main" id="{10812D15-BFF6-4022-96D6-207CD21FC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0496" y="1606818"/>
            <a:ext cx="474911" cy="401189"/>
          </a:xfrm>
          <a:prstGeom prst="rect">
            <a:avLst/>
          </a:prstGeom>
        </p:spPr>
      </p:pic>
    </p:spTree>
    <p:extLst>
      <p:ext uri="{BB962C8B-B14F-4D97-AF65-F5344CB8AC3E}">
        <p14:creationId xmlns:p14="http://schemas.microsoft.com/office/powerpoint/2010/main" val="3281979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8" y="537198"/>
            <a:ext cx="11042887" cy="403133"/>
          </a:xfrm>
        </p:spPr>
        <p:txBody>
          <a:bodyPr lIns="0" tIns="0" rIns="0" bIns="0" anchor="t" anchorCtr="0"/>
          <a:lstStyle/>
          <a:p>
            <a:r>
              <a:rPr lang="en-US"/>
              <a:t>Click to edit Master title style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31454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577638" y="1245959"/>
            <a:ext cx="5299823" cy="480244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919011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6314539" y="1245958"/>
            <a:ext cx="5299823" cy="218304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3326325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8"/>
            <a:ext cx="5081283" cy="806246"/>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63715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Immunization, Vaccines and Biologicals</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577639" y="537198"/>
            <a:ext cx="5081283" cy="806246"/>
          </a:xfrm>
        </p:spPr>
        <p:txBody>
          <a:bodyPr lIns="0" tIns="0" rIns="0" bIns="0" anchor="t" anchorCtr="0"/>
          <a:lstStyle/>
          <a:p>
            <a:r>
              <a:rPr lang="en-US"/>
              <a:t>Click to edit Master title style</a:t>
            </a:r>
            <a:endParaRPr lang="en-GB"/>
          </a:p>
        </p:txBody>
      </p:sp>
      <p:sp>
        <p:nvSpPr>
          <p:cNvPr id="8" name="object 14">
            <a:extLst>
              <a:ext uri="{FF2B5EF4-FFF2-40B4-BE49-F238E27FC236}">
                <a16:creationId xmlns:a16="http://schemas.microsoft.com/office/drawing/2014/main" id="{C887375E-F637-44FE-AF63-8A8B04BD6ACA}"/>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582991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586304" y="1996560"/>
            <a:ext cx="3456798" cy="1262525"/>
          </a:xfrm>
        </p:spPr>
        <p:txBody>
          <a:bodyPr/>
          <a:lstStyle>
            <a:lvl1pPr>
              <a:spcAft>
                <a:spcPts val="364"/>
              </a:spcAft>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ext Placeholder 4">
            <a:extLst>
              <a:ext uri="{FF2B5EF4-FFF2-40B4-BE49-F238E27FC236}">
                <a16:creationId xmlns:a16="http://schemas.microsoft.com/office/drawing/2014/main" id="{555C20B5-AD8E-49E0-8754-75D912EBE8BE}"/>
              </a:ext>
            </a:extLst>
          </p:cNvPr>
          <p:cNvSpPr>
            <a:spLocks noGrp="1"/>
          </p:cNvSpPr>
          <p:nvPr>
            <p:ph type="body" sz="quarter" idx="14"/>
          </p:nvPr>
        </p:nvSpPr>
        <p:spPr>
          <a:xfrm>
            <a:off x="4367601" y="1996560"/>
            <a:ext cx="3456798" cy="1262525"/>
          </a:xfrm>
        </p:spPr>
        <p:txBody>
          <a:bodyPr/>
          <a:lstStyle>
            <a:lvl1pPr>
              <a:spcAft>
                <a:spcPts val="364"/>
              </a:spcAft>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8148898" y="1996560"/>
            <a:ext cx="3456798" cy="1262525"/>
          </a:xfrm>
        </p:spPr>
        <p:txBody>
          <a:bodyPr/>
          <a:lstStyle>
            <a:lvl1pPr>
              <a:spcAft>
                <a:spcPts val="364"/>
              </a:spcAft>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3456798" cy="282598"/>
          </a:xfrm>
        </p:spPr>
        <p:txBody>
          <a:bodyPr/>
          <a:lstStyle>
            <a:lvl1pPr>
              <a:defRPr lang="en-GB" sz="1698" b="1" kern="1200" dirty="0">
                <a:solidFill>
                  <a:schemeClr val="accent1"/>
                </a:solidFill>
                <a:latin typeface="+mn-lt"/>
                <a:ea typeface="+mn-ea"/>
                <a:cs typeface="+mn-cs"/>
              </a:defRPr>
            </a:lvl1pPr>
          </a:lstStyle>
          <a:p>
            <a:pPr lvl="0"/>
            <a:r>
              <a:rPr lang="en-US"/>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4367601" y="1529131"/>
            <a:ext cx="3456798" cy="282641"/>
          </a:xfrm>
        </p:spPr>
        <p:txBody>
          <a:bodyPr/>
          <a:lstStyle>
            <a:lvl1pPr>
              <a:defRPr lang="en-GB" sz="1698" b="1" kern="1200" dirty="0">
                <a:solidFill>
                  <a:schemeClr val="accent1"/>
                </a:solidFill>
                <a:latin typeface="+mn-lt"/>
                <a:ea typeface="+mn-ea"/>
                <a:cs typeface="+mn-cs"/>
              </a:defRPr>
            </a:lvl1pPr>
          </a:lstStyle>
          <a:p>
            <a:pPr marL="0" lvl="0" indent="0" algn="l" defTabSz="554492" rtl="0" eaLnBrk="1" latinLnBrk="0" hangingPunct="1">
              <a:lnSpc>
                <a:spcPct val="120000"/>
              </a:lnSpc>
              <a:spcBef>
                <a:spcPts val="606"/>
              </a:spcBef>
              <a:spcAft>
                <a:spcPts val="728"/>
              </a:spcAft>
              <a:buSzPct val="75000"/>
              <a:buFontTx/>
              <a:buNone/>
            </a:pPr>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8148898" y="1529131"/>
            <a:ext cx="3456798" cy="282641"/>
          </a:xfrm>
        </p:spPr>
        <p:txBody>
          <a:bodyPr/>
          <a:lstStyle>
            <a:lvl1pPr>
              <a:defRPr lang="en-GB" sz="1698" b="1" kern="1200" dirty="0">
                <a:solidFill>
                  <a:schemeClr val="accent1"/>
                </a:solidFill>
                <a:latin typeface="+mn-lt"/>
                <a:ea typeface="+mn-ea"/>
                <a:cs typeface="+mn-cs"/>
              </a:defRPr>
            </a:lvl1pPr>
          </a:lstStyle>
          <a:p>
            <a:pPr marL="0" lvl="0" indent="0" algn="l" defTabSz="554492" rtl="0" eaLnBrk="1" latinLnBrk="0" hangingPunct="1">
              <a:lnSpc>
                <a:spcPct val="120000"/>
              </a:lnSpc>
              <a:spcBef>
                <a:spcPts val="606"/>
              </a:spcBef>
              <a:spcAft>
                <a:spcPts val="728"/>
              </a:spcAft>
              <a:buSzPct val="75000"/>
              <a:buFontTx/>
              <a:buNone/>
            </a:pPr>
            <a:r>
              <a:rPr lang="en-US"/>
              <a:t>Click to edit Master text styles</a:t>
            </a:r>
          </a:p>
        </p:txBody>
      </p:sp>
    </p:spTree>
    <p:extLst>
      <p:ext uri="{BB962C8B-B14F-4D97-AF65-F5344CB8AC3E}">
        <p14:creationId xmlns:p14="http://schemas.microsoft.com/office/powerpoint/2010/main" val="2544479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 Column Lis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E0555233-33E3-477F-8D67-4FF2B6EA7DF8}"/>
              </a:ext>
            </a:extLst>
          </p:cNvPr>
          <p:cNvSpPr>
            <a:spLocks noGrp="1"/>
          </p:cNvSpPr>
          <p:nvPr>
            <p:ph type="body" sz="quarter" idx="13"/>
          </p:nvPr>
        </p:nvSpPr>
        <p:spPr>
          <a:xfrm>
            <a:off x="577637" y="577597"/>
            <a:ext cx="11013620" cy="787604"/>
          </a:xfrm>
        </p:spPr>
        <p:txBody>
          <a:bodyPr numCol="5" spcCol="144000"/>
          <a:lstStyle>
            <a:lvl1pPr>
              <a:spcBef>
                <a:spcPts val="1092"/>
              </a:spcBef>
              <a:defRPr sz="1455" b="1">
                <a:solidFill>
                  <a:schemeClr val="accent1"/>
                </a:solidFill>
              </a:defRPr>
            </a:lvl1pPr>
            <a:lvl2pPr marL="0" indent="0">
              <a:spcBef>
                <a:spcPts val="0"/>
              </a:spcBef>
              <a:spcAft>
                <a:spcPts val="0"/>
              </a:spcAft>
              <a:buFont typeface="Arial" panose="020B0604020202020204" pitchFamily="34" charset="0"/>
              <a:buNone/>
              <a:defRPr sz="819"/>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352315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x Gradient Pane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135740" cy="403133"/>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1" name="Rectangle: Rounded Corners 20">
            <a:extLst>
              <a:ext uri="{FF2B5EF4-FFF2-40B4-BE49-F238E27FC236}">
                <a16:creationId xmlns:a16="http://schemas.microsoft.com/office/drawing/2014/main" id="{5CB05DC6-B960-4F41-ACA5-722F02234C2C}"/>
              </a:ext>
            </a:extLst>
          </p:cNvPr>
          <p:cNvSpPr/>
          <p:nvPr userDrawn="1"/>
        </p:nvSpPr>
        <p:spPr>
          <a:xfrm>
            <a:off x="4478621" y="1508364"/>
            <a:ext cx="3234758" cy="444985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2" name="Rectangle: Rounded Corners 21">
            <a:extLst>
              <a:ext uri="{FF2B5EF4-FFF2-40B4-BE49-F238E27FC236}">
                <a16:creationId xmlns:a16="http://schemas.microsoft.com/office/drawing/2014/main" id="{C6BD8A16-8AA1-4A48-A03E-412ECD844E30}"/>
              </a:ext>
            </a:extLst>
          </p:cNvPr>
          <p:cNvSpPr/>
          <p:nvPr userDrawn="1"/>
        </p:nvSpPr>
        <p:spPr>
          <a:xfrm>
            <a:off x="8379604" y="1508364"/>
            <a:ext cx="3234758" cy="4449850"/>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3" name="Rectangle: Rounded Corners 22">
            <a:extLst>
              <a:ext uri="{FF2B5EF4-FFF2-40B4-BE49-F238E27FC236}">
                <a16:creationId xmlns:a16="http://schemas.microsoft.com/office/drawing/2014/main" id="{E88FE1B9-1B38-4607-85CD-8D3FEB0894B0}"/>
              </a:ext>
            </a:extLst>
          </p:cNvPr>
          <p:cNvSpPr/>
          <p:nvPr userDrawn="1"/>
        </p:nvSpPr>
        <p:spPr>
          <a:xfrm>
            <a:off x="577638" y="1508364"/>
            <a:ext cx="3234758" cy="444985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4" name="Text Placeholder 29">
            <a:extLst>
              <a:ext uri="{FF2B5EF4-FFF2-40B4-BE49-F238E27FC236}">
                <a16:creationId xmlns:a16="http://schemas.microsoft.com/office/drawing/2014/main" id="{1AF43CD3-74BD-42C3-9321-3A5E678B671B}"/>
              </a:ext>
            </a:extLst>
          </p:cNvPr>
          <p:cNvSpPr>
            <a:spLocks noGrp="1"/>
          </p:cNvSpPr>
          <p:nvPr>
            <p:ph type="body" sz="quarter" idx="13"/>
          </p:nvPr>
        </p:nvSpPr>
        <p:spPr>
          <a:xfrm>
            <a:off x="737090" y="1670632"/>
            <a:ext cx="2909728" cy="242977"/>
          </a:xfrm>
        </p:spPr>
        <p:txBody>
          <a:bodyPr/>
          <a:lstStyle>
            <a:lvl1pPr>
              <a:defRPr b="1">
                <a:solidFill>
                  <a:schemeClr val="bg1"/>
                </a:solidFill>
              </a:defRPr>
            </a:lvl1pPr>
          </a:lstStyle>
          <a:p>
            <a:pPr lvl="0"/>
            <a:r>
              <a:rPr lang="en-US"/>
              <a:t>Click to edit Master text styles</a:t>
            </a:r>
          </a:p>
        </p:txBody>
      </p:sp>
      <p:sp>
        <p:nvSpPr>
          <p:cNvPr id="25" name="Text Placeholder 29">
            <a:extLst>
              <a:ext uri="{FF2B5EF4-FFF2-40B4-BE49-F238E27FC236}">
                <a16:creationId xmlns:a16="http://schemas.microsoft.com/office/drawing/2014/main" id="{2A91401C-CD03-4B80-B78A-FED6C1387A58}"/>
              </a:ext>
            </a:extLst>
          </p:cNvPr>
          <p:cNvSpPr>
            <a:spLocks noGrp="1"/>
          </p:cNvSpPr>
          <p:nvPr>
            <p:ph type="body" sz="quarter" idx="14"/>
          </p:nvPr>
        </p:nvSpPr>
        <p:spPr>
          <a:xfrm>
            <a:off x="737090" y="1962466"/>
            <a:ext cx="2909728" cy="851708"/>
          </a:xfrm>
        </p:spPr>
        <p:txBody>
          <a:bodyPr/>
          <a:lstStyle>
            <a:lvl1pPr>
              <a:defRPr sz="2426" b="1">
                <a:solidFill>
                  <a:schemeClr val="bg1"/>
                </a:solidFill>
              </a:defRPr>
            </a:lvl1pPr>
          </a:lstStyle>
          <a:p>
            <a:pPr lvl="0"/>
            <a:r>
              <a:rPr lang="en-US"/>
              <a:t>Click to edit Master text styles</a:t>
            </a:r>
          </a:p>
        </p:txBody>
      </p:sp>
      <p:sp>
        <p:nvSpPr>
          <p:cNvPr id="26" name="Text Placeholder 29">
            <a:extLst>
              <a:ext uri="{FF2B5EF4-FFF2-40B4-BE49-F238E27FC236}">
                <a16:creationId xmlns:a16="http://schemas.microsoft.com/office/drawing/2014/main" id="{987E1084-1588-4DFF-8B16-45159E5A7FBB}"/>
              </a:ext>
            </a:extLst>
          </p:cNvPr>
          <p:cNvSpPr>
            <a:spLocks noGrp="1"/>
          </p:cNvSpPr>
          <p:nvPr>
            <p:ph type="body" sz="quarter" idx="15"/>
          </p:nvPr>
        </p:nvSpPr>
        <p:spPr>
          <a:xfrm>
            <a:off x="737090" y="2551053"/>
            <a:ext cx="2909728" cy="182242"/>
          </a:xfrm>
        </p:spPr>
        <p:txBody>
          <a:bodyPr/>
          <a:lstStyle>
            <a:lvl1pPr>
              <a:defRPr sz="1092" b="0">
                <a:solidFill>
                  <a:schemeClr val="bg1"/>
                </a:solidFill>
              </a:defRPr>
            </a:lvl1pPr>
          </a:lstStyle>
          <a:p>
            <a:pPr lvl="0"/>
            <a:r>
              <a:rPr lang="en-US"/>
              <a:t>Click to edit Master text styles</a:t>
            </a:r>
          </a:p>
        </p:txBody>
      </p:sp>
      <p:sp>
        <p:nvSpPr>
          <p:cNvPr id="27" name="Text Placeholder 29">
            <a:extLst>
              <a:ext uri="{FF2B5EF4-FFF2-40B4-BE49-F238E27FC236}">
                <a16:creationId xmlns:a16="http://schemas.microsoft.com/office/drawing/2014/main" id="{8C12D9D7-8C03-4D7A-B03B-C1BC41AB6BA8}"/>
              </a:ext>
            </a:extLst>
          </p:cNvPr>
          <p:cNvSpPr>
            <a:spLocks noGrp="1"/>
          </p:cNvSpPr>
          <p:nvPr>
            <p:ph type="body" sz="quarter" idx="16"/>
          </p:nvPr>
        </p:nvSpPr>
        <p:spPr>
          <a:xfrm>
            <a:off x="4641136" y="1670632"/>
            <a:ext cx="2909728" cy="242977"/>
          </a:xfrm>
        </p:spPr>
        <p:txBody>
          <a:bodyPr/>
          <a:lstStyle>
            <a:lvl1pPr>
              <a:defRPr b="1">
                <a:solidFill>
                  <a:schemeClr val="bg1"/>
                </a:solidFill>
              </a:defRPr>
            </a:lvl1pPr>
          </a:lstStyle>
          <a:p>
            <a:pPr lvl="0"/>
            <a:r>
              <a:rPr lang="en-US"/>
              <a:t>Click to edit Master text styles</a:t>
            </a:r>
          </a:p>
        </p:txBody>
      </p:sp>
      <p:sp>
        <p:nvSpPr>
          <p:cNvPr id="28" name="Text Placeholder 29">
            <a:extLst>
              <a:ext uri="{FF2B5EF4-FFF2-40B4-BE49-F238E27FC236}">
                <a16:creationId xmlns:a16="http://schemas.microsoft.com/office/drawing/2014/main" id="{F217037E-D485-4433-8172-120C59DAC49B}"/>
              </a:ext>
            </a:extLst>
          </p:cNvPr>
          <p:cNvSpPr>
            <a:spLocks noGrp="1"/>
          </p:cNvSpPr>
          <p:nvPr>
            <p:ph type="body" sz="quarter" idx="17"/>
          </p:nvPr>
        </p:nvSpPr>
        <p:spPr>
          <a:xfrm>
            <a:off x="4641136" y="1962466"/>
            <a:ext cx="2909728" cy="851708"/>
          </a:xfrm>
        </p:spPr>
        <p:txBody>
          <a:bodyPr/>
          <a:lstStyle>
            <a:lvl1pPr>
              <a:defRPr sz="2426" b="1">
                <a:solidFill>
                  <a:schemeClr val="bg1"/>
                </a:solidFill>
              </a:defRPr>
            </a:lvl1pPr>
          </a:lstStyle>
          <a:p>
            <a:pPr lvl="0"/>
            <a:r>
              <a:rPr lang="en-US"/>
              <a:t>Click to edit Master text styles</a:t>
            </a:r>
          </a:p>
        </p:txBody>
      </p:sp>
      <p:sp>
        <p:nvSpPr>
          <p:cNvPr id="29" name="Text Placeholder 29">
            <a:extLst>
              <a:ext uri="{FF2B5EF4-FFF2-40B4-BE49-F238E27FC236}">
                <a16:creationId xmlns:a16="http://schemas.microsoft.com/office/drawing/2014/main" id="{99CF9FB5-3A52-4CBE-9EA9-E5B1B14F62C4}"/>
              </a:ext>
            </a:extLst>
          </p:cNvPr>
          <p:cNvSpPr>
            <a:spLocks noGrp="1"/>
          </p:cNvSpPr>
          <p:nvPr>
            <p:ph type="body" sz="quarter" idx="18"/>
          </p:nvPr>
        </p:nvSpPr>
        <p:spPr>
          <a:xfrm>
            <a:off x="4641136" y="2551053"/>
            <a:ext cx="2909728" cy="182242"/>
          </a:xfrm>
        </p:spPr>
        <p:txBody>
          <a:bodyPr/>
          <a:lstStyle>
            <a:lvl1pPr>
              <a:defRPr sz="1092" b="0">
                <a:solidFill>
                  <a:schemeClr val="bg1"/>
                </a:solidFill>
              </a:defRPr>
            </a:lvl1pPr>
          </a:lstStyle>
          <a:p>
            <a:pPr lvl="0"/>
            <a:r>
              <a:rPr lang="en-US"/>
              <a:t>Click to edit Master text styles</a:t>
            </a:r>
          </a:p>
        </p:txBody>
      </p:sp>
      <p:sp>
        <p:nvSpPr>
          <p:cNvPr id="39" name="Text Placeholder 29">
            <a:extLst>
              <a:ext uri="{FF2B5EF4-FFF2-40B4-BE49-F238E27FC236}">
                <a16:creationId xmlns:a16="http://schemas.microsoft.com/office/drawing/2014/main" id="{2C483B3F-2A51-4389-A469-7247CC00F750}"/>
              </a:ext>
            </a:extLst>
          </p:cNvPr>
          <p:cNvSpPr>
            <a:spLocks noGrp="1"/>
          </p:cNvSpPr>
          <p:nvPr>
            <p:ph type="body" sz="quarter" idx="19"/>
          </p:nvPr>
        </p:nvSpPr>
        <p:spPr>
          <a:xfrm>
            <a:off x="8542118" y="1670632"/>
            <a:ext cx="2909728" cy="242977"/>
          </a:xfrm>
        </p:spPr>
        <p:txBody>
          <a:bodyPr/>
          <a:lstStyle>
            <a:lvl1pPr>
              <a:defRPr b="1">
                <a:solidFill>
                  <a:schemeClr val="bg1"/>
                </a:solidFill>
              </a:defRPr>
            </a:lvl1pPr>
          </a:lstStyle>
          <a:p>
            <a:pPr lvl="0"/>
            <a:r>
              <a:rPr lang="en-US"/>
              <a:t>Click to edit Master text styles</a:t>
            </a:r>
          </a:p>
        </p:txBody>
      </p:sp>
      <p:sp>
        <p:nvSpPr>
          <p:cNvPr id="40" name="Text Placeholder 29">
            <a:extLst>
              <a:ext uri="{FF2B5EF4-FFF2-40B4-BE49-F238E27FC236}">
                <a16:creationId xmlns:a16="http://schemas.microsoft.com/office/drawing/2014/main" id="{3167602A-C6EA-403C-BBD7-A1E2856EBF40}"/>
              </a:ext>
            </a:extLst>
          </p:cNvPr>
          <p:cNvSpPr>
            <a:spLocks noGrp="1"/>
          </p:cNvSpPr>
          <p:nvPr>
            <p:ph type="body" sz="quarter" idx="20"/>
          </p:nvPr>
        </p:nvSpPr>
        <p:spPr>
          <a:xfrm>
            <a:off x="8542118" y="1962466"/>
            <a:ext cx="2909728" cy="851708"/>
          </a:xfrm>
        </p:spPr>
        <p:txBody>
          <a:bodyPr/>
          <a:lstStyle>
            <a:lvl1pPr>
              <a:defRPr sz="2426" b="1">
                <a:solidFill>
                  <a:schemeClr val="bg1"/>
                </a:solidFill>
              </a:defRPr>
            </a:lvl1pPr>
          </a:lstStyle>
          <a:p>
            <a:pPr lvl="0"/>
            <a:r>
              <a:rPr lang="en-US"/>
              <a:t>Click to edit Master text styles</a:t>
            </a:r>
          </a:p>
        </p:txBody>
      </p:sp>
      <p:sp>
        <p:nvSpPr>
          <p:cNvPr id="41" name="Text Placeholder 29">
            <a:extLst>
              <a:ext uri="{FF2B5EF4-FFF2-40B4-BE49-F238E27FC236}">
                <a16:creationId xmlns:a16="http://schemas.microsoft.com/office/drawing/2014/main" id="{4E6CC2EE-53D5-45F8-ABF1-A33B753B1C49}"/>
              </a:ext>
            </a:extLst>
          </p:cNvPr>
          <p:cNvSpPr>
            <a:spLocks noGrp="1"/>
          </p:cNvSpPr>
          <p:nvPr>
            <p:ph type="body" sz="quarter" idx="21"/>
          </p:nvPr>
        </p:nvSpPr>
        <p:spPr>
          <a:xfrm>
            <a:off x="8542118" y="2551053"/>
            <a:ext cx="2909728" cy="182242"/>
          </a:xfrm>
        </p:spPr>
        <p:txBody>
          <a:bodyPr/>
          <a:lstStyle>
            <a:lvl1pPr>
              <a:defRPr sz="1092" b="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16346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al-in Detai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Dial-in Details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749361"/>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A1024D94-2B7F-4DBA-A8BF-DEDE99A6C733}"/>
              </a:ext>
            </a:extLst>
          </p:cNvPr>
          <p:cNvSpPr>
            <a:spLocks noGrp="1"/>
          </p:cNvSpPr>
          <p:nvPr>
            <p:ph type="body" sz="quarter" idx="16" hasCustomPrompt="1"/>
          </p:nvPr>
        </p:nvSpPr>
        <p:spPr>
          <a:xfrm>
            <a:off x="4256225" y="2342856"/>
            <a:ext cx="3734425" cy="3705790"/>
          </a:xfrm>
        </p:spPr>
        <p:txBody>
          <a:bodyPr wrap="square" numCol="1" spcCol="756000">
            <a:noAutofit/>
          </a:bodyPr>
          <a:lstStyle>
            <a:lvl1pPr marL="7701" indent="0" defTabSz="553530">
              <a:lnSpc>
                <a:spcPct val="100000"/>
              </a:lnSpc>
              <a:spcBef>
                <a:spcPts val="334"/>
              </a:spcBef>
              <a:spcAft>
                <a:spcPts val="0"/>
              </a:spcAft>
              <a:buFont typeface="Arial" panose="020B0604020202020204" pitchFamily="34" charset="0"/>
              <a:buNone/>
              <a:defRPr lang="en-GB" b="1" dirty="0" smtClean="0">
                <a:solidFill>
                  <a:schemeClr val="accent1"/>
                </a:solidFill>
              </a:defRPr>
            </a:lvl1pPr>
            <a:lvl2pPr marL="0" indent="0" defTabSz="553530">
              <a:lnSpc>
                <a:spcPct val="150000"/>
              </a:lnSpc>
              <a:spcBef>
                <a:spcPts val="0"/>
              </a:spcBef>
              <a:spcAft>
                <a:spcPts val="970"/>
              </a:spcAft>
              <a:buFont typeface="Arial" panose="020B0604020202020204" pitchFamily="34" charset="0"/>
              <a:buNone/>
              <a:defRPr lang="nl-NL" sz="1213" dirty="0">
                <a:solidFill>
                  <a:schemeClr val="tx1"/>
                </a:solidFill>
              </a:defRPr>
            </a:lvl2pPr>
            <a:lvl3pPr>
              <a:defRPr/>
            </a:lvl3pPr>
            <a:lvl5pPr>
              <a:defRPr/>
            </a:lvl5pPr>
          </a:lstStyle>
          <a:p>
            <a:pPr marL="12700">
              <a:lnSpc>
                <a:spcPct val="100000"/>
              </a:lnSpc>
              <a:spcBef>
                <a:spcPts val="550"/>
              </a:spcBef>
            </a:pPr>
            <a:r>
              <a:rPr lang="en-GB" sz="1455">
                <a:latin typeface="Century Gothic"/>
                <a:cs typeface="Century Gothic"/>
              </a:rPr>
              <a:t>Join Zoom meeting</a:t>
            </a:r>
          </a:p>
          <a:p>
            <a:pPr marL="7701" lvl="1">
              <a:lnSpc>
                <a:spcPct val="100000"/>
              </a:lnSpc>
              <a:spcBef>
                <a:spcPts val="334"/>
              </a:spcBef>
            </a:pPr>
            <a:r>
              <a:rPr lang="en-GB" sz="1455">
                <a:latin typeface="Century Gothic"/>
                <a:cs typeface="Century Gothic"/>
              </a:rPr>
              <a:t>https://zoom.us/#/#########</a:t>
            </a:r>
          </a:p>
          <a:p>
            <a:pPr marL="12700">
              <a:lnSpc>
                <a:spcPct val="100000"/>
              </a:lnSpc>
              <a:spcBef>
                <a:spcPts val="550"/>
              </a:spcBef>
            </a:pPr>
            <a:endParaRPr lang="en-GB" sz="1455">
              <a:latin typeface="Century Gothic"/>
              <a:cs typeface="Century Gothic"/>
            </a:endParaRPr>
          </a:p>
          <a:p>
            <a:pPr marL="12700">
              <a:lnSpc>
                <a:spcPct val="100000"/>
              </a:lnSpc>
              <a:spcBef>
                <a:spcPts val="550"/>
              </a:spcBef>
            </a:pPr>
            <a:r>
              <a:rPr lang="en-GB" sz="1455">
                <a:latin typeface="Century Gothic"/>
                <a:cs typeface="Century Gothic"/>
              </a:rPr>
              <a:t>Meeting ID</a:t>
            </a:r>
          </a:p>
          <a:p>
            <a:pPr marL="7701" lvl="1">
              <a:lnSpc>
                <a:spcPct val="100000"/>
              </a:lnSpc>
              <a:spcBef>
                <a:spcPts val="334"/>
              </a:spcBef>
            </a:pPr>
            <a:r>
              <a:rPr lang="en-GB" sz="1455">
                <a:latin typeface="Century Gothic"/>
                <a:cs typeface="Century Gothic"/>
              </a:rPr>
              <a:t>985 717 469</a:t>
            </a:r>
          </a:p>
          <a:p>
            <a:pPr marL="12700">
              <a:lnSpc>
                <a:spcPct val="100000"/>
              </a:lnSpc>
              <a:spcBef>
                <a:spcPts val="550"/>
              </a:spcBef>
            </a:pPr>
            <a:r>
              <a:rPr lang="en-GB" sz="1455">
                <a:latin typeface="Century Gothic"/>
                <a:cs typeface="Century Gothic"/>
              </a:rPr>
              <a:t>One tap mobile</a:t>
            </a:r>
          </a:p>
          <a:p>
            <a:pPr marL="7701" lvl="1">
              <a:lnSpc>
                <a:spcPct val="100000"/>
              </a:lnSpc>
              <a:spcBef>
                <a:spcPts val="334"/>
              </a:spcBef>
            </a:pPr>
            <a:r>
              <a:rPr lang="en-GB" sz="1455">
                <a:latin typeface="Century Gothic"/>
                <a:cs typeface="Century Gothic"/>
              </a:rPr>
              <a:t>+00000000000,,000000000# US (New York)</a:t>
            </a:r>
          </a:p>
          <a:p>
            <a:pPr marL="12700">
              <a:lnSpc>
                <a:spcPct val="100000"/>
              </a:lnSpc>
              <a:spcBef>
                <a:spcPts val="550"/>
              </a:spcBef>
            </a:pPr>
            <a:r>
              <a:rPr lang="en-GB" sz="1455">
                <a:latin typeface="Century Gothic"/>
                <a:cs typeface="Century Gothic"/>
              </a:rPr>
              <a:t>Dial by your location</a:t>
            </a:r>
          </a:p>
          <a:p>
            <a:pPr marL="7701" lvl="1">
              <a:lnSpc>
                <a:spcPct val="100000"/>
              </a:lnSpc>
              <a:spcBef>
                <a:spcPts val="334"/>
              </a:spcBef>
            </a:pPr>
            <a:r>
              <a:rPr lang="en-GB" sz="1455">
                <a:latin typeface="Century Gothic"/>
                <a:cs typeface="Century Gothic"/>
              </a:rPr>
              <a:t>+0 000 000 0000 US (New York)</a:t>
            </a:r>
            <a:br>
              <a:rPr lang="en-GB" sz="1455">
                <a:latin typeface="Century Gothic"/>
                <a:cs typeface="Century Gothic"/>
              </a:rPr>
            </a:br>
            <a:r>
              <a:rPr lang="en-GB" sz="1455">
                <a:latin typeface="Century Gothic"/>
                <a:cs typeface="Century Gothic"/>
              </a:rPr>
              <a:t>+ 0 000 000 0000 (Switzerland)</a:t>
            </a:r>
          </a:p>
          <a:p>
            <a:pPr marL="12700">
              <a:lnSpc>
                <a:spcPct val="100000"/>
              </a:lnSpc>
              <a:spcBef>
                <a:spcPts val="550"/>
              </a:spcBef>
            </a:pPr>
            <a:r>
              <a:rPr lang="en-GB" sz="1455">
                <a:latin typeface="Century Gothic"/>
                <a:cs typeface="Century Gothic"/>
              </a:rPr>
              <a:t>Find your local number</a:t>
            </a:r>
          </a:p>
          <a:p>
            <a:pPr marL="7701" lvl="1">
              <a:lnSpc>
                <a:spcPct val="100000"/>
              </a:lnSpc>
              <a:spcBef>
                <a:spcPts val="334"/>
              </a:spcBef>
            </a:pPr>
            <a:r>
              <a:rPr lang="en-GB" sz="1455">
                <a:latin typeface="Century Gothic"/>
                <a:cs typeface="Century Gothic"/>
              </a:rPr>
              <a:t>https://zoom.us/#/#########</a:t>
            </a:r>
          </a:p>
        </p:txBody>
      </p:sp>
      <p:sp>
        <p:nvSpPr>
          <p:cNvPr id="20" name="Text Placeholder 12">
            <a:extLst>
              <a:ext uri="{FF2B5EF4-FFF2-40B4-BE49-F238E27FC236}">
                <a16:creationId xmlns:a16="http://schemas.microsoft.com/office/drawing/2014/main" id="{2EA03943-37B3-4B4C-9880-387AAE60F712}"/>
              </a:ext>
            </a:extLst>
          </p:cNvPr>
          <p:cNvSpPr>
            <a:spLocks noGrp="1"/>
          </p:cNvSpPr>
          <p:nvPr>
            <p:ph type="body" sz="quarter" idx="19" hasCustomPrompt="1"/>
          </p:nvPr>
        </p:nvSpPr>
        <p:spPr>
          <a:xfrm>
            <a:off x="577638" y="2342856"/>
            <a:ext cx="3216397" cy="3705790"/>
          </a:xfrm>
        </p:spPr>
        <p:txBody>
          <a:bodyPr wrap="square" numCol="1" spcCol="756000">
            <a:noAutofit/>
          </a:bodyPr>
          <a:lstStyle>
            <a:lvl1pPr marL="7701" indent="0" defTabSz="553530">
              <a:lnSpc>
                <a:spcPct val="100000"/>
              </a:lnSpc>
              <a:spcBef>
                <a:spcPts val="334"/>
              </a:spcBef>
              <a:spcAft>
                <a:spcPts val="0"/>
              </a:spcAft>
              <a:buFont typeface="Arial" panose="020B0604020202020204" pitchFamily="34" charset="0"/>
              <a:buNone/>
              <a:defRPr sz="1092" b="1">
                <a:solidFill>
                  <a:schemeClr val="accent1"/>
                </a:solidFill>
              </a:defRPr>
            </a:lvl1pPr>
            <a:lvl2pPr marL="0" indent="0" defTabSz="553530">
              <a:spcAft>
                <a:spcPts val="1455"/>
              </a:spcAft>
              <a:buFont typeface="Arial" panose="020B0604020202020204" pitchFamily="34" charset="0"/>
              <a:buNone/>
              <a:defRPr sz="1092"/>
            </a:lvl2pPr>
            <a:lvl3pPr>
              <a:defRPr/>
            </a:lvl3pPr>
            <a:lvl5pPr>
              <a:defRPr/>
            </a:lvl5pPr>
          </a:lstStyle>
          <a:p>
            <a:pPr marL="12700">
              <a:lnSpc>
                <a:spcPct val="100000"/>
              </a:lnSpc>
              <a:spcBef>
                <a:spcPts val="550"/>
              </a:spcBef>
            </a:pPr>
            <a:r>
              <a:rPr lang="en-GB" sz="1455">
                <a:latin typeface="Century Gothic"/>
                <a:cs typeface="Century Gothic"/>
              </a:rPr>
              <a:t>Topic</a:t>
            </a:r>
          </a:p>
          <a:p>
            <a:pPr marL="7701" lvl="1">
              <a:lnSpc>
                <a:spcPct val="100000"/>
              </a:lnSpc>
              <a:spcBef>
                <a:spcPts val="334"/>
              </a:spcBef>
            </a:pPr>
            <a:r>
              <a:rPr lang="en-GB" sz="1455">
                <a:latin typeface="Century Gothic"/>
                <a:cs typeface="Century Gothic"/>
              </a:rPr>
              <a:t>Meeting Title</a:t>
            </a:r>
          </a:p>
          <a:p>
            <a:pPr marL="12700">
              <a:lnSpc>
                <a:spcPct val="100000"/>
              </a:lnSpc>
              <a:spcBef>
                <a:spcPts val="550"/>
              </a:spcBef>
            </a:pPr>
            <a:r>
              <a:rPr lang="en-GB" sz="1455">
                <a:latin typeface="Century Gothic"/>
                <a:cs typeface="Century Gothic"/>
              </a:rPr>
              <a:t>Time</a:t>
            </a:r>
          </a:p>
          <a:p>
            <a:pPr marL="7701" lvl="1">
              <a:lnSpc>
                <a:spcPct val="100000"/>
              </a:lnSpc>
              <a:spcBef>
                <a:spcPts val="334"/>
              </a:spcBef>
            </a:pPr>
            <a:r>
              <a:rPr lang="en-GB" sz="1455">
                <a:latin typeface="Century Gothic"/>
                <a:cs typeface="Century Gothic"/>
              </a:rPr>
              <a:t>MMM DD, YYYY</a:t>
            </a:r>
            <a:br>
              <a:rPr lang="en-GB" sz="1455">
                <a:latin typeface="Century Gothic"/>
                <a:cs typeface="Century Gothic"/>
              </a:rPr>
            </a:br>
            <a:r>
              <a:rPr lang="en-GB" sz="1455">
                <a:latin typeface="Century Gothic"/>
                <a:cs typeface="Century Gothic"/>
              </a:rPr>
              <a:t>04:00 PM CET/ 10:00 AM ET</a:t>
            </a:r>
          </a:p>
          <a:p>
            <a:pPr marL="12700">
              <a:lnSpc>
                <a:spcPct val="100000"/>
              </a:lnSpc>
              <a:spcBef>
                <a:spcPts val="550"/>
              </a:spcBef>
            </a:pPr>
            <a:r>
              <a:rPr lang="en-GB" sz="1455">
                <a:latin typeface="Century Gothic"/>
                <a:cs typeface="Century Gothic"/>
              </a:rPr>
              <a:t>Estimated call length</a:t>
            </a:r>
          </a:p>
          <a:p>
            <a:pPr marL="7701" lvl="1">
              <a:lnSpc>
                <a:spcPct val="100000"/>
              </a:lnSpc>
              <a:spcBef>
                <a:spcPts val="334"/>
              </a:spcBef>
            </a:pPr>
            <a:r>
              <a:rPr lang="en-GB" sz="1455">
                <a:latin typeface="Century Gothic"/>
                <a:cs typeface="Century Gothic"/>
              </a:rPr>
              <a:t>30 minutes</a:t>
            </a:r>
          </a:p>
        </p:txBody>
      </p:sp>
    </p:spTree>
    <p:extLst>
      <p:ext uri="{BB962C8B-B14F-4D97-AF65-F5344CB8AC3E}">
        <p14:creationId xmlns:p14="http://schemas.microsoft.com/office/powerpoint/2010/main" val="348380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12192000" cy="1066800"/>
          </a:xfrm>
        </p:spPr>
        <p:txBody>
          <a:bodyPr/>
          <a:lstStyle>
            <a:lvl1pPr algn="ctr" defTabSz="1039865" rtl="0" fontAlgn="base">
              <a:spcBef>
                <a:spcPct val="0"/>
              </a:spcBef>
              <a:spcAft>
                <a:spcPct val="0"/>
              </a:spcAft>
              <a:defRPr lang="fr-FR" sz="4000" b="1">
                <a:solidFill>
                  <a:srgbClr val="000066"/>
                </a:solidFill>
                <a:latin typeface="+mj-lt"/>
                <a:ea typeface="+mj-ea"/>
                <a:cs typeface="Calibri" panose="020F0502020204030204" pitchFamily="34" charset="0"/>
              </a:defRPr>
            </a:lvl1pPr>
          </a:lstStyle>
          <a:p>
            <a:r>
              <a:rPr lang="en-US"/>
              <a:t>Click to edit Master title style</a:t>
            </a:r>
            <a:endParaRPr lang="fr-FR"/>
          </a:p>
        </p:txBody>
      </p:sp>
      <p:sp>
        <p:nvSpPr>
          <p:cNvPr id="3" name="Espace réservé du contenu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cxnSp>
        <p:nvCxnSpPr>
          <p:cNvPr id="5" name="Straight Connector 4"/>
          <p:cNvCxnSpPr/>
          <p:nvPr userDrawn="1"/>
        </p:nvCxnSpPr>
        <p:spPr bwMode="auto">
          <a:xfrm>
            <a:off x="0" y="1066800"/>
            <a:ext cx="12192000" cy="0"/>
          </a:xfrm>
          <a:prstGeom prst="line">
            <a:avLst/>
          </a:prstGeom>
          <a:solidFill>
            <a:schemeClr val="accent1"/>
          </a:solidFill>
          <a:ln w="2540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2585794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meline / Milestones">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nvGraphicFramePr>
        <p:xfrm>
          <a:off x="577222" y="2730107"/>
          <a:ext cx="11036725" cy="3318295"/>
        </p:xfrm>
        <a:graphic>
          <a:graphicData uri="http://schemas.openxmlformats.org/drawingml/2006/table">
            <a:tbl>
              <a:tblPr bandCol="1">
                <a:tableStyleId>{2D5ABB26-0587-4C30-8999-92F81FD0307C}</a:tableStyleId>
              </a:tblPr>
              <a:tblGrid>
                <a:gridCol w="1576675">
                  <a:extLst>
                    <a:ext uri="{9D8B030D-6E8A-4147-A177-3AD203B41FA5}">
                      <a16:colId xmlns:a16="http://schemas.microsoft.com/office/drawing/2014/main" val="4151945498"/>
                    </a:ext>
                  </a:extLst>
                </a:gridCol>
                <a:gridCol w="1576675">
                  <a:extLst>
                    <a:ext uri="{9D8B030D-6E8A-4147-A177-3AD203B41FA5}">
                      <a16:colId xmlns:a16="http://schemas.microsoft.com/office/drawing/2014/main" val="1382627474"/>
                    </a:ext>
                  </a:extLst>
                </a:gridCol>
                <a:gridCol w="1576675">
                  <a:extLst>
                    <a:ext uri="{9D8B030D-6E8A-4147-A177-3AD203B41FA5}">
                      <a16:colId xmlns:a16="http://schemas.microsoft.com/office/drawing/2014/main" val="2312284562"/>
                    </a:ext>
                  </a:extLst>
                </a:gridCol>
                <a:gridCol w="1576675">
                  <a:extLst>
                    <a:ext uri="{9D8B030D-6E8A-4147-A177-3AD203B41FA5}">
                      <a16:colId xmlns:a16="http://schemas.microsoft.com/office/drawing/2014/main" val="1977789979"/>
                    </a:ext>
                  </a:extLst>
                </a:gridCol>
                <a:gridCol w="1576675">
                  <a:extLst>
                    <a:ext uri="{9D8B030D-6E8A-4147-A177-3AD203B41FA5}">
                      <a16:colId xmlns:a16="http://schemas.microsoft.com/office/drawing/2014/main" val="289107806"/>
                    </a:ext>
                  </a:extLst>
                </a:gridCol>
                <a:gridCol w="1576675">
                  <a:extLst>
                    <a:ext uri="{9D8B030D-6E8A-4147-A177-3AD203B41FA5}">
                      <a16:colId xmlns:a16="http://schemas.microsoft.com/office/drawing/2014/main" val="380964293"/>
                    </a:ext>
                  </a:extLst>
                </a:gridCol>
                <a:gridCol w="1576675">
                  <a:extLst>
                    <a:ext uri="{9D8B030D-6E8A-4147-A177-3AD203B41FA5}">
                      <a16:colId xmlns:a16="http://schemas.microsoft.com/office/drawing/2014/main" val="2998086781"/>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marR="0" lvl="0" indent="0" algn="l" defTabSz="914400" rtl="0" eaLnBrk="1" fontAlgn="auto" latinLnBrk="0" hangingPunct="1">
                        <a:lnSpc>
                          <a:spcPct val="120000"/>
                        </a:lnSpc>
                        <a:spcBef>
                          <a:spcPts val="0"/>
                        </a:spcBef>
                        <a:spcAft>
                          <a:spcPts val="2400"/>
                        </a:spcAft>
                        <a:buClrTx/>
                        <a:buSzTx/>
                        <a:buFontTx/>
                        <a:buNone/>
                        <a:tabLst/>
                        <a:defRPr/>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34390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9245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550527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708595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866664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1024732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83345"/>
            <a:ext cx="1588608" cy="282598"/>
          </a:xfrm>
        </p:spPr>
        <p:txBody>
          <a:bodyPr lIns="288000" rIns="288000" anchor="ctr" anchorCtr="0"/>
          <a:lstStyle>
            <a:lvl1pPr>
              <a:defRPr sz="1698" b="1"/>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151908" y="2283324"/>
            <a:ext cx="1588608" cy="282641"/>
          </a:xfrm>
        </p:spPr>
        <p:txBody>
          <a:bodyPr lIns="288000" rIns="288000" anchor="ctr" anchorCtr="0"/>
          <a:lstStyle>
            <a:lvl1pPr>
              <a:defRPr sz="1698" b="1"/>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726594" y="2283345"/>
            <a:ext cx="1588608" cy="282598"/>
          </a:xfrm>
        </p:spPr>
        <p:txBody>
          <a:bodyPr lIns="288000" rIns="288000" anchor="ctr" anchorCtr="0"/>
          <a:lstStyle>
            <a:lvl1pPr>
              <a:defRPr sz="1698" b="1"/>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5301279" y="2283345"/>
            <a:ext cx="1588608" cy="282598"/>
          </a:xfrm>
        </p:spPr>
        <p:txBody>
          <a:bodyPr lIns="288000" rIns="288000" anchor="ctr" anchorCtr="0"/>
          <a:lstStyle>
            <a:lvl1pPr>
              <a:defRPr sz="1698" b="1"/>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875965" y="2283345"/>
            <a:ext cx="1588608" cy="282598"/>
          </a:xfrm>
        </p:spPr>
        <p:txBody>
          <a:bodyPr lIns="288000" rIns="288000" anchor="ctr" anchorCtr="0"/>
          <a:lstStyle>
            <a:lvl1pPr>
              <a:defRPr sz="1698" b="1"/>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8450651" y="2283345"/>
            <a:ext cx="1588608" cy="282598"/>
          </a:xfrm>
        </p:spPr>
        <p:txBody>
          <a:bodyPr lIns="288000" rIns="288000" anchor="ctr" anchorCtr="0"/>
          <a:lstStyle>
            <a:lvl1pPr>
              <a:defRPr sz="1698" b="1"/>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0025337" y="2283345"/>
            <a:ext cx="1588608" cy="282598"/>
          </a:xfrm>
        </p:spPr>
        <p:txBody>
          <a:bodyPr lIns="288000" rIns="288000" anchor="ctr" anchorCtr="0"/>
          <a:lstStyle>
            <a:lvl1pPr>
              <a:defRPr sz="1698" b="1"/>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631932"/>
          </a:xfrm>
        </p:spPr>
        <p:txBody>
          <a:bodyPr lIns="288000" rIns="288000" bIns="288000" anchor="t" anchorCtr="0"/>
          <a:lstStyle>
            <a:lvl1pPr>
              <a:defRPr lang="en-GB" sz="970" kern="1200" dirty="0">
                <a:solidFill>
                  <a:schemeClr val="tx1"/>
                </a:solidFill>
                <a:latin typeface="+mn-lt"/>
                <a:ea typeface="+mn-ea"/>
                <a:cs typeface="+mn-cs"/>
              </a:defRPr>
            </a:lvl1pPr>
          </a:lstStyle>
          <a:p>
            <a:pPr lvl="0">
              <a:lnSpc>
                <a:spcPct val="120000"/>
              </a:lnSpc>
              <a:spcAft>
                <a:spcPts val="1455"/>
              </a:spcAft>
            </a:pPr>
            <a:r>
              <a:rPr lang="en-US"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151908" y="3035786"/>
            <a:ext cx="1588608" cy="631932"/>
          </a:xfrm>
        </p:spPr>
        <p:txBody>
          <a:bodyPr lIns="288000" rIns="288000" bIns="288000" anchor="t" anchorCtr="0"/>
          <a:lstStyle>
            <a:lvl1pPr>
              <a:defRPr sz="970" b="0"/>
            </a:lvl1pPr>
          </a:lstStyle>
          <a:p>
            <a:pPr lvl="0">
              <a:lnSpc>
                <a:spcPct val="120000"/>
              </a:lnSpc>
              <a:spcAft>
                <a:spcPts val="1455"/>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726594" y="3035786"/>
            <a:ext cx="1588608" cy="631932"/>
          </a:xfrm>
        </p:spPr>
        <p:txBody>
          <a:bodyPr lIns="288000" rIns="288000" bIns="288000" anchor="t" anchorCtr="0"/>
          <a:lstStyle>
            <a:lvl1pPr>
              <a:defRPr sz="970" b="0"/>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5301279" y="3035786"/>
            <a:ext cx="1588608" cy="631932"/>
          </a:xfrm>
        </p:spPr>
        <p:txBody>
          <a:bodyPr lIns="288000" rIns="288000" bIns="288000" anchor="t" anchorCtr="0"/>
          <a:lstStyle>
            <a:lvl1pPr>
              <a:defRPr sz="970" b="0"/>
            </a:lvl1pPr>
          </a:lstStyle>
          <a:p>
            <a:pPr lvl="0">
              <a:lnSpc>
                <a:spcPct val="120000"/>
              </a:lnSpc>
              <a:spcAft>
                <a:spcPts val="1455"/>
              </a:spcAft>
            </a:pPr>
            <a:r>
              <a:rPr lang="en-US"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6875965" y="3035786"/>
            <a:ext cx="1588608" cy="631932"/>
          </a:xfrm>
        </p:spPr>
        <p:txBody>
          <a:bodyPr lIns="288000" rIns="288000" bIns="288000" anchor="t" anchorCtr="0"/>
          <a:lstStyle>
            <a:lvl1pPr>
              <a:defRPr sz="970" b="0"/>
            </a:lvl1pPr>
          </a:lstStyle>
          <a:p>
            <a:pPr lvl="0">
              <a:lnSpc>
                <a:spcPct val="120000"/>
              </a:lnSpc>
              <a:spcAft>
                <a:spcPts val="1455"/>
              </a:spcAft>
            </a:pPr>
            <a:r>
              <a:rPr lang="en-US"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450651" y="3035786"/>
            <a:ext cx="1588608" cy="631932"/>
          </a:xfrm>
        </p:spPr>
        <p:txBody>
          <a:bodyPr lIns="288000" rIns="288000" bIns="288000" anchor="t" anchorCtr="0"/>
          <a:lstStyle>
            <a:lvl1pPr>
              <a:defRPr sz="970" b="0"/>
            </a:lvl1pPr>
          </a:lstStyle>
          <a:p>
            <a:pPr lvl="0" algn="l">
              <a:lnSpc>
                <a:spcPct val="120000"/>
              </a:lnSpc>
              <a:spcAft>
                <a:spcPts val="1455"/>
              </a:spcAft>
            </a:pPr>
            <a:r>
              <a:rPr lang="en-US" sz="970"/>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0025337" y="3035786"/>
            <a:ext cx="1588608" cy="631932"/>
          </a:xfrm>
        </p:spPr>
        <p:txBody>
          <a:bodyPr lIns="288000" rIns="288000" bIns="288000" anchor="t" anchorCtr="0"/>
          <a:lstStyle>
            <a:lvl1pPr>
              <a:defRPr sz="970" b="0"/>
            </a:lvl1pPr>
          </a:lstStyle>
          <a:p>
            <a:pPr marL="0" marR="0" lvl="0" indent="0" algn="l" defTabSz="554492" rtl="0" eaLnBrk="1" fontAlgn="auto" latinLnBrk="0" hangingPunct="1">
              <a:lnSpc>
                <a:spcPct val="120000"/>
              </a:lnSpc>
              <a:spcBef>
                <a:spcPts val="0"/>
              </a:spcBef>
              <a:spcAft>
                <a:spcPts val="1455"/>
              </a:spcAft>
              <a:buClrTx/>
              <a:buSzTx/>
              <a:buFontTx/>
              <a:buNone/>
              <a:tabLst/>
              <a:defRPr/>
            </a:pPr>
            <a:r>
              <a:rPr lang="en-US" sz="970" b="0" i="0">
                <a:solidFill>
                  <a:schemeClr val="tx1"/>
                </a:solidFill>
              </a:rPr>
              <a:t>Click to edit Master text styles</a:t>
            </a:r>
          </a:p>
        </p:txBody>
      </p:sp>
    </p:spTree>
    <p:extLst>
      <p:ext uri="{BB962C8B-B14F-4D97-AF65-F5344CB8AC3E}">
        <p14:creationId xmlns:p14="http://schemas.microsoft.com/office/powerpoint/2010/main" val="945062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elivery Timeline">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nvGraphicFramePr>
        <p:xfrm>
          <a:off x="577221" y="3126838"/>
          <a:ext cx="11049048" cy="2921564"/>
        </p:xfrm>
        <a:graphic>
          <a:graphicData uri="http://schemas.openxmlformats.org/drawingml/2006/table">
            <a:tbl>
              <a:tblPr bandCol="1">
                <a:tableStyleId>{2D5ABB26-0587-4C30-8999-92F81FD0307C}</a:tableStyleId>
              </a:tblPr>
              <a:tblGrid>
                <a:gridCol w="2762262">
                  <a:extLst>
                    <a:ext uri="{9D8B030D-6E8A-4147-A177-3AD203B41FA5}">
                      <a16:colId xmlns:a16="http://schemas.microsoft.com/office/drawing/2014/main" val="1382627474"/>
                    </a:ext>
                  </a:extLst>
                </a:gridCol>
                <a:gridCol w="2762262">
                  <a:extLst>
                    <a:ext uri="{9D8B030D-6E8A-4147-A177-3AD203B41FA5}">
                      <a16:colId xmlns:a16="http://schemas.microsoft.com/office/drawing/2014/main" val="2312284562"/>
                    </a:ext>
                  </a:extLst>
                </a:gridCol>
                <a:gridCol w="2762262">
                  <a:extLst>
                    <a:ext uri="{9D8B030D-6E8A-4147-A177-3AD203B41FA5}">
                      <a16:colId xmlns:a16="http://schemas.microsoft.com/office/drawing/2014/main" val="1977789979"/>
                    </a:ext>
                  </a:extLst>
                </a:gridCol>
                <a:gridCol w="2762262">
                  <a:extLst>
                    <a:ext uri="{9D8B030D-6E8A-4147-A177-3AD203B41FA5}">
                      <a16:colId xmlns:a16="http://schemas.microsoft.com/office/drawing/2014/main" val="289107806"/>
                    </a:ext>
                  </a:extLst>
                </a:gridCol>
              </a:tblGrid>
              <a:tr h="2921564">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Delivery Timeline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313051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30909"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298593"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6277"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680075"/>
            <a:ext cx="2759597" cy="282598"/>
          </a:xfrm>
        </p:spPr>
        <p:txBody>
          <a:bodyPr lIns="288000" rIns="288000" anchor="ctr" anchorCtr="0"/>
          <a:lstStyle>
            <a:lvl1pPr>
              <a:defRPr sz="1698" b="1"/>
            </a:lvl1pPr>
          </a:lstStyle>
          <a:p>
            <a:pPr lvl="0"/>
            <a:r>
              <a:rPr lang="en-GB"/>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0372" y="2680075"/>
            <a:ext cx="2759597" cy="282598"/>
          </a:xfrm>
        </p:spPr>
        <p:txBody>
          <a:bodyPr lIns="288000" rIns="288000" anchor="ctr" anchorCtr="0"/>
          <a:lstStyle>
            <a:lvl1pPr>
              <a:defRPr sz="1698" b="1"/>
            </a:lvl1pPr>
          </a:lstStyle>
          <a:p>
            <a:pPr lvl="0"/>
            <a:r>
              <a:rPr lang="en-GB"/>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3523" y="2680075"/>
            <a:ext cx="2759597" cy="282598"/>
          </a:xfrm>
        </p:spPr>
        <p:txBody>
          <a:bodyPr lIns="288000" rIns="288000" anchor="ctr" anchorCtr="0"/>
          <a:lstStyle>
            <a:lvl1pPr>
              <a:defRPr sz="1698" b="1"/>
            </a:lvl1pPr>
          </a:lstStyle>
          <a:p>
            <a:pPr lvl="0"/>
            <a:r>
              <a:rPr lang="en-GB"/>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66673" y="2680075"/>
            <a:ext cx="2759597" cy="282598"/>
          </a:xfrm>
        </p:spPr>
        <p:txBody>
          <a:bodyPr lIns="288000" rIns="288000" anchor="ctr" anchorCtr="0"/>
          <a:lstStyle>
            <a:lvl1pPr>
              <a:defRPr sz="1698" b="1"/>
            </a:lvl1pPr>
          </a:lstStyle>
          <a:p>
            <a:pPr lvl="0"/>
            <a:r>
              <a:rPr lang="en-GB"/>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3486115" y="3369782"/>
            <a:ext cx="8012962" cy="452780"/>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718431" y="3369782"/>
            <a:ext cx="2452086" cy="452780"/>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9021483" y="3894150"/>
            <a:ext cx="2477593" cy="452780"/>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718430" y="3894150"/>
            <a:ext cx="8012962" cy="452780"/>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718431" y="4418518"/>
            <a:ext cx="10780646" cy="452780"/>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1947927" y="4942887"/>
            <a:ext cx="9538396" cy="452780"/>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7493246" y="5467254"/>
            <a:ext cx="3986725" cy="452780"/>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Tree>
    <p:extLst>
      <p:ext uri="{BB962C8B-B14F-4D97-AF65-F5344CB8AC3E}">
        <p14:creationId xmlns:p14="http://schemas.microsoft.com/office/powerpoint/2010/main" val="3899818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222003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embers / Objectives | Peopl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562EC026-4E6F-43DA-923D-6521DED0DA31}"/>
              </a:ext>
            </a:extLst>
          </p:cNvPr>
          <p:cNvSpPr>
            <a:spLocks noGrp="1"/>
          </p:cNvSpPr>
          <p:nvPr>
            <p:ph type="body" sz="quarter" idx="14" hasCustomPrompt="1"/>
          </p:nvPr>
        </p:nvSpPr>
        <p:spPr>
          <a:xfrm>
            <a:off x="1835950" y="2069038"/>
            <a:ext cx="2230772" cy="713844"/>
          </a:xfrm>
        </p:spPr>
        <p:txBody>
          <a:bodyPr wrap="square" numCol="1" spcCol="756000" anchor="ctr">
            <a:spAutoFit/>
          </a:bodyPr>
          <a:lstStyle>
            <a:lvl1pPr marL="0" indent="0">
              <a:spcAft>
                <a:spcPts val="0"/>
              </a:spcAft>
              <a:buFont typeface="Arial" panose="020B0604020202020204" pitchFamily="34" charset="0"/>
              <a:buNone/>
              <a:defRPr b="1">
                <a:solidFill>
                  <a:schemeClr val="tx1"/>
                </a:solidFill>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Picture Placeholder 7">
            <a:extLst>
              <a:ext uri="{FF2B5EF4-FFF2-40B4-BE49-F238E27FC236}">
                <a16:creationId xmlns:a16="http://schemas.microsoft.com/office/drawing/2014/main" id="{2C007047-C920-4EB3-A695-D82C1E3FF29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7" name="Text Placeholder 12">
            <a:extLst>
              <a:ext uri="{FF2B5EF4-FFF2-40B4-BE49-F238E27FC236}">
                <a16:creationId xmlns:a16="http://schemas.microsoft.com/office/drawing/2014/main" id="{C4B654B1-39D8-4CAE-9F1C-A8E54F3E9075}"/>
              </a:ext>
            </a:extLst>
          </p:cNvPr>
          <p:cNvSpPr>
            <a:spLocks noGrp="1"/>
          </p:cNvSpPr>
          <p:nvPr>
            <p:ph type="body" sz="quarter" idx="16" hasCustomPrompt="1"/>
          </p:nvPr>
        </p:nvSpPr>
        <p:spPr>
          <a:xfrm>
            <a:off x="5608467" y="2069038"/>
            <a:ext cx="2230772" cy="713844"/>
          </a:xfrm>
        </p:spPr>
        <p:txBody>
          <a:bodyPr wrap="square" numCol="1" spcCol="756000" anchor="ctr">
            <a:spAutoFit/>
          </a:bodyPr>
          <a:lstStyle>
            <a:lvl1pPr marL="0" indent="0">
              <a:spcAft>
                <a:spcPts val="0"/>
              </a:spcAft>
              <a:buFont typeface="Arial" panose="020B0604020202020204" pitchFamily="34" charset="0"/>
              <a:buNone/>
              <a:defRPr b="1">
                <a:solidFill>
                  <a:schemeClr val="tx1"/>
                </a:solidFill>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Picture Placeholder 7">
            <a:extLst>
              <a:ext uri="{FF2B5EF4-FFF2-40B4-BE49-F238E27FC236}">
                <a16:creationId xmlns:a16="http://schemas.microsoft.com/office/drawing/2014/main" id="{97CE11CA-3102-4681-B4BA-0B37EB79C90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a:solidFill>
                  <a:schemeClr val="accent1"/>
                </a:solidFill>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a:solidFill>
                  <a:schemeClr val="accent1"/>
                </a:solidFill>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2" y="1487595"/>
            <a:ext cx="2759181" cy="522579"/>
          </a:xfrm>
        </p:spPr>
        <p:txBody>
          <a:bodyPr/>
          <a:lstStyle>
            <a:lvl1pPr>
              <a:lnSpc>
                <a:spcPct val="100000"/>
              </a:lnSpc>
              <a:buFont typeface="Arial" panose="020B0604020202020204" pitchFamily="34" charset="0"/>
              <a:buNone/>
              <a:defRPr sz="1698" b="1">
                <a:solidFill>
                  <a:schemeClr val="accent1"/>
                </a:solidFill>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1" name="Text Placeholder 2">
            <a:extLst>
              <a:ext uri="{FF2B5EF4-FFF2-40B4-BE49-F238E27FC236}">
                <a16:creationId xmlns:a16="http://schemas.microsoft.com/office/drawing/2014/main" id="{6078F100-7CF5-4CA5-B198-4D0776A22E4D}"/>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847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embers / Objectives | Compani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a:solidFill>
                  <a:schemeClr val="accent1"/>
                </a:solidFill>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a:solidFill>
                  <a:schemeClr val="accent1"/>
                </a:solidFill>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9774588" y="1487595"/>
            <a:ext cx="1839775" cy="522581"/>
          </a:xfrm>
        </p:spPr>
        <p:txBody>
          <a:bodyPr/>
          <a:lstStyle>
            <a:lvl1pPr>
              <a:lnSpc>
                <a:spcPct val="100000"/>
              </a:lnSpc>
              <a:buFont typeface="Arial" panose="020B0604020202020204" pitchFamily="34" charset="0"/>
              <a:buNone/>
              <a:defRPr sz="1698" b="1">
                <a:solidFill>
                  <a:schemeClr val="accent1"/>
                </a:solidFill>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1"/>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1" name="Picture Placeholder 4">
            <a:extLst>
              <a:ext uri="{FF2B5EF4-FFF2-40B4-BE49-F238E27FC236}">
                <a16:creationId xmlns:a16="http://schemas.microsoft.com/office/drawing/2014/main" id="{C5CE2C7D-2E7C-4C4A-AD70-D95AE7635BFB}"/>
              </a:ext>
            </a:extLst>
          </p:cNvPr>
          <p:cNvSpPr>
            <a:spLocks noGrp="1"/>
          </p:cNvSpPr>
          <p:nvPr>
            <p:ph type="pic" sz="quarter" idx="10"/>
          </p:nvPr>
        </p:nvSpPr>
        <p:spPr>
          <a:xfrm>
            <a:off x="575060" y="1954398"/>
            <a:ext cx="2873834" cy="242952"/>
          </a:xfrm>
        </p:spPr>
        <p:txBody>
          <a:bodyPr/>
          <a:lstStyle/>
          <a:p>
            <a:r>
              <a:rPr lang="en-US"/>
              <a:t>Click icon to add picture</a:t>
            </a:r>
            <a:endParaRPr lang="en-GB"/>
          </a:p>
        </p:txBody>
      </p:sp>
      <p:sp>
        <p:nvSpPr>
          <p:cNvPr id="22" name="Picture Placeholder 4">
            <a:extLst>
              <a:ext uri="{FF2B5EF4-FFF2-40B4-BE49-F238E27FC236}">
                <a16:creationId xmlns:a16="http://schemas.microsoft.com/office/drawing/2014/main" id="{C9D30B78-B412-4432-80AB-05215E5B05E3}"/>
              </a:ext>
            </a:extLst>
          </p:cNvPr>
          <p:cNvSpPr>
            <a:spLocks noGrp="1"/>
          </p:cNvSpPr>
          <p:nvPr>
            <p:ph type="pic" sz="quarter" idx="22"/>
          </p:nvPr>
        </p:nvSpPr>
        <p:spPr>
          <a:xfrm>
            <a:off x="3785451" y="1954398"/>
            <a:ext cx="2873834" cy="242952"/>
          </a:xfrm>
        </p:spPr>
        <p:txBody>
          <a:bodyPr/>
          <a:lstStyle/>
          <a:p>
            <a:r>
              <a:rPr lang="en-US"/>
              <a:t>Click icon to add picture</a:t>
            </a:r>
            <a:endParaRPr lang="en-GB"/>
          </a:p>
        </p:txBody>
      </p:sp>
      <p:sp>
        <p:nvSpPr>
          <p:cNvPr id="16" name="Text Placeholder 2">
            <a:extLst>
              <a:ext uri="{FF2B5EF4-FFF2-40B4-BE49-F238E27FC236}">
                <a16:creationId xmlns:a16="http://schemas.microsoft.com/office/drawing/2014/main" id="{A51CA350-E600-49F4-98C4-196B708DFE5A}"/>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7542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nfographic | source tex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Infographic</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Chart Placeholder 2">
            <a:extLst>
              <a:ext uri="{FF2B5EF4-FFF2-40B4-BE49-F238E27FC236}">
                <a16:creationId xmlns:a16="http://schemas.microsoft.com/office/drawing/2014/main" id="{23227BC4-3697-49CB-8C94-2ABB376D0980}"/>
              </a:ext>
            </a:extLst>
          </p:cNvPr>
          <p:cNvSpPr>
            <a:spLocks noGrp="1"/>
          </p:cNvSpPr>
          <p:nvPr>
            <p:ph type="chart" sz="quarter" idx="16"/>
          </p:nvPr>
        </p:nvSpPr>
        <p:spPr>
          <a:xfrm>
            <a:off x="1497044" y="3522621"/>
            <a:ext cx="9198321" cy="242952"/>
          </a:xfrm>
        </p:spPr>
        <p:txBody>
          <a:bodyPr anchor="ctr"/>
          <a:lstStyle>
            <a:lvl1pPr algn="ctr">
              <a:defRPr/>
            </a:lvl1pPr>
          </a:lstStyle>
          <a:p>
            <a:r>
              <a:rPr lang="en-US"/>
              <a:t>Click icon to add chart</a:t>
            </a:r>
            <a:endParaRPr lang="en-GB"/>
          </a:p>
        </p:txBody>
      </p:sp>
      <p:sp>
        <p:nvSpPr>
          <p:cNvPr id="5" name="Text Placeholder 4">
            <a:extLst>
              <a:ext uri="{FF2B5EF4-FFF2-40B4-BE49-F238E27FC236}">
                <a16:creationId xmlns:a16="http://schemas.microsoft.com/office/drawing/2014/main" id="{832FEDC8-D0DD-425E-97D5-0F98C2977CA1}"/>
              </a:ext>
            </a:extLst>
          </p:cNvPr>
          <p:cNvSpPr>
            <a:spLocks noGrp="1"/>
          </p:cNvSpPr>
          <p:nvPr>
            <p:ph type="body" sz="quarter" idx="17"/>
          </p:nvPr>
        </p:nvSpPr>
        <p:spPr>
          <a:xfrm>
            <a:off x="571861" y="5903487"/>
            <a:ext cx="11048278" cy="141727"/>
          </a:xfrm>
        </p:spPr>
        <p:txBody>
          <a:bodyPr/>
          <a:lstStyle>
            <a:lvl1pPr>
              <a:defRPr sz="849"/>
            </a:lvl1pPr>
          </a:lstStyle>
          <a:p>
            <a:pPr lvl="0"/>
            <a:r>
              <a:rPr lang="en-US"/>
              <a:t>Click to edit Master text styles</a:t>
            </a:r>
          </a:p>
        </p:txBody>
      </p:sp>
    </p:spTree>
    <p:extLst>
      <p:ext uri="{BB962C8B-B14F-4D97-AF65-F5344CB8AC3E}">
        <p14:creationId xmlns:p14="http://schemas.microsoft.com/office/powerpoint/2010/main" val="797180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conography + Text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2" name="Picture Placeholder 7">
            <a:extLst>
              <a:ext uri="{FF2B5EF4-FFF2-40B4-BE49-F238E27FC236}">
                <a16:creationId xmlns:a16="http://schemas.microsoft.com/office/drawing/2014/main" id="{6619BFD5-09E1-4FC5-85E9-AA0D4F90A8B1}"/>
              </a:ext>
            </a:extLst>
          </p:cNvPr>
          <p:cNvSpPr>
            <a:spLocks noGrp="1"/>
          </p:cNvSpPr>
          <p:nvPr>
            <p:ph type="pic" sz="quarter" idx="17"/>
          </p:nvPr>
        </p:nvSpPr>
        <p:spPr>
          <a:xfrm>
            <a:off x="550681"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4" name="Picture Placeholder 7">
            <a:extLst>
              <a:ext uri="{FF2B5EF4-FFF2-40B4-BE49-F238E27FC236}">
                <a16:creationId xmlns:a16="http://schemas.microsoft.com/office/drawing/2014/main" id="{3B63B8AA-3795-43D0-9A7E-B431EEF93941}"/>
              </a:ext>
            </a:extLst>
          </p:cNvPr>
          <p:cNvSpPr>
            <a:spLocks noGrp="1"/>
          </p:cNvSpPr>
          <p:nvPr>
            <p:ph type="pic" sz="quarter" idx="19"/>
          </p:nvPr>
        </p:nvSpPr>
        <p:spPr>
          <a:xfrm>
            <a:off x="6069043"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6" name="Picture Placeholder 7">
            <a:extLst>
              <a:ext uri="{FF2B5EF4-FFF2-40B4-BE49-F238E27FC236}">
                <a16:creationId xmlns:a16="http://schemas.microsoft.com/office/drawing/2014/main" id="{CD81F978-7C37-4A2F-A2FB-25726566C18A}"/>
              </a:ext>
            </a:extLst>
          </p:cNvPr>
          <p:cNvSpPr>
            <a:spLocks noGrp="1"/>
          </p:cNvSpPr>
          <p:nvPr>
            <p:ph type="pic" sz="quarter" idx="21"/>
          </p:nvPr>
        </p:nvSpPr>
        <p:spPr>
          <a:xfrm>
            <a:off x="6069043"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Text Placeholder 12">
            <a:extLst>
              <a:ext uri="{FF2B5EF4-FFF2-40B4-BE49-F238E27FC236}">
                <a16:creationId xmlns:a16="http://schemas.microsoft.com/office/drawing/2014/main" id="{A34D31A6-0100-4F14-A575-2F91CDA458FF}"/>
              </a:ext>
            </a:extLst>
          </p:cNvPr>
          <p:cNvSpPr>
            <a:spLocks noGrp="1"/>
          </p:cNvSpPr>
          <p:nvPr>
            <p:ph type="body" sz="quarter" idx="14" hasCustomPrompt="1"/>
          </p:nvPr>
        </p:nvSpPr>
        <p:spPr>
          <a:xfrm>
            <a:off x="2411458" y="2341670"/>
            <a:ext cx="3242472" cy="713844"/>
          </a:xfrm>
        </p:spPr>
        <p:txBody>
          <a:bodyPr wrap="square" numCol="1" spcCol="756000" anchor="ctr">
            <a:spAutoFit/>
          </a:bodyPr>
          <a:lstStyle>
            <a:lvl1pPr marL="0" indent="0">
              <a:spcAft>
                <a:spcPts val="0"/>
              </a:spcAft>
              <a:buFont typeface="Arial" panose="020B0604020202020204" pitchFamily="34" charset="0"/>
              <a:buNone/>
              <a:defRPr b="1">
                <a:solidFill>
                  <a:schemeClr val="tx1"/>
                </a:solidFill>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Text Placeholder 12">
            <a:extLst>
              <a:ext uri="{FF2B5EF4-FFF2-40B4-BE49-F238E27FC236}">
                <a16:creationId xmlns:a16="http://schemas.microsoft.com/office/drawing/2014/main" id="{332C0157-8A57-4567-AD90-B772A579ECAA}"/>
              </a:ext>
            </a:extLst>
          </p:cNvPr>
          <p:cNvSpPr>
            <a:spLocks noGrp="1"/>
          </p:cNvSpPr>
          <p:nvPr>
            <p:ph type="body" sz="quarter" idx="22" hasCustomPrompt="1"/>
          </p:nvPr>
        </p:nvSpPr>
        <p:spPr>
          <a:xfrm>
            <a:off x="7929820" y="2341670"/>
            <a:ext cx="3242472" cy="713844"/>
          </a:xfrm>
        </p:spPr>
        <p:txBody>
          <a:bodyPr wrap="square" numCol="1" spcCol="756000" anchor="ctr">
            <a:spAutoFit/>
          </a:bodyPr>
          <a:lstStyle>
            <a:lvl1pPr marL="0" indent="0">
              <a:spcAft>
                <a:spcPts val="0"/>
              </a:spcAft>
              <a:buFont typeface="Arial" panose="020B0604020202020204" pitchFamily="34" charset="0"/>
              <a:buNone/>
              <a:defRPr b="1">
                <a:solidFill>
                  <a:schemeClr val="tx1"/>
                </a:solidFill>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7" name="Text Placeholder 12">
            <a:extLst>
              <a:ext uri="{FF2B5EF4-FFF2-40B4-BE49-F238E27FC236}">
                <a16:creationId xmlns:a16="http://schemas.microsoft.com/office/drawing/2014/main" id="{B71F1D49-461A-49E8-B21D-5F49561734FA}"/>
              </a:ext>
            </a:extLst>
          </p:cNvPr>
          <p:cNvSpPr>
            <a:spLocks noGrp="1"/>
          </p:cNvSpPr>
          <p:nvPr>
            <p:ph type="body" sz="quarter" idx="23" hasCustomPrompt="1"/>
          </p:nvPr>
        </p:nvSpPr>
        <p:spPr>
          <a:xfrm>
            <a:off x="2411458" y="4525988"/>
            <a:ext cx="3242472" cy="713844"/>
          </a:xfrm>
        </p:spPr>
        <p:txBody>
          <a:bodyPr wrap="square" numCol="1" spcCol="756000" anchor="ctr">
            <a:spAutoFit/>
          </a:bodyPr>
          <a:lstStyle>
            <a:lvl1pPr marL="0" indent="0">
              <a:spcAft>
                <a:spcPts val="0"/>
              </a:spcAft>
              <a:buFont typeface="Arial" panose="020B0604020202020204" pitchFamily="34" charset="0"/>
              <a:buNone/>
              <a:defRPr b="1">
                <a:solidFill>
                  <a:schemeClr val="tx1"/>
                </a:solidFill>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Text Placeholder 12">
            <a:extLst>
              <a:ext uri="{FF2B5EF4-FFF2-40B4-BE49-F238E27FC236}">
                <a16:creationId xmlns:a16="http://schemas.microsoft.com/office/drawing/2014/main" id="{585FA147-1037-4901-8E81-747525FB4DAA}"/>
              </a:ext>
            </a:extLst>
          </p:cNvPr>
          <p:cNvSpPr>
            <a:spLocks noGrp="1"/>
          </p:cNvSpPr>
          <p:nvPr>
            <p:ph type="body" sz="quarter" idx="24" hasCustomPrompt="1"/>
          </p:nvPr>
        </p:nvSpPr>
        <p:spPr>
          <a:xfrm>
            <a:off x="7929820" y="4525988"/>
            <a:ext cx="3242472" cy="713844"/>
          </a:xfrm>
        </p:spPr>
        <p:txBody>
          <a:bodyPr wrap="square" numCol="1" spcCol="756000" anchor="ctr">
            <a:spAutoFit/>
          </a:bodyPr>
          <a:lstStyle>
            <a:lvl1pPr marL="0" indent="0">
              <a:spcAft>
                <a:spcPts val="0"/>
              </a:spcAft>
              <a:buFont typeface="Arial" panose="020B0604020202020204" pitchFamily="34" charset="0"/>
              <a:buNone/>
              <a:defRPr b="1">
                <a:solidFill>
                  <a:schemeClr val="tx1"/>
                </a:solidFill>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Tree>
    <p:extLst>
      <p:ext uri="{BB962C8B-B14F-4D97-AF65-F5344CB8AC3E}">
        <p14:creationId xmlns:p14="http://schemas.microsoft.com/office/powerpoint/2010/main" val="51957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conography + Text x5">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80AF144C-4F83-4A53-AEB3-4893C96DD04D}"/>
              </a:ext>
            </a:extLst>
          </p:cNvPr>
          <p:cNvSpPr>
            <a:spLocks noGrp="1"/>
          </p:cNvSpPr>
          <p:nvPr>
            <p:ph type="body" sz="quarter" idx="34"/>
          </p:nvPr>
        </p:nvSpPr>
        <p:spPr>
          <a:xfrm>
            <a:off x="577638" y="5936408"/>
            <a:ext cx="11046352" cy="436242"/>
          </a:xfrm>
          <a:solidFill>
            <a:schemeClr val="bg2"/>
          </a:solidFill>
        </p:spPr>
        <p:txBody>
          <a:bodyPr tIns="108000" bIns="144000"/>
          <a:lstStyle>
            <a:lvl1pPr algn="ctr">
              <a:defRPr sz="1092" b="1">
                <a:solidFill>
                  <a:schemeClr val="accent1"/>
                </a:solidFill>
              </a:defRPr>
            </a:lvl1pPr>
          </a:lstStyle>
          <a:p>
            <a:pPr lvl="0"/>
            <a:r>
              <a:rPr lang="en-US"/>
              <a:t>Click to edit Master text styles</a:t>
            </a:r>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2381840"/>
            <a:ext cx="1838812" cy="510994"/>
          </a:xfrm>
        </p:spPr>
        <p:txBody>
          <a:bodyPr/>
          <a:lstStyle>
            <a:lvl1pPr>
              <a:defRPr b="1">
                <a:solidFill>
                  <a:schemeClr val="accent1"/>
                </a:solidFill>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2952564"/>
            <a:ext cx="1838812" cy="383438"/>
          </a:xfrm>
        </p:spPr>
        <p:txBody>
          <a:bodyPr/>
          <a:lstStyle>
            <a:lvl1pPr marL="0" indent="0">
              <a:buFont typeface="Arial" panose="020B0604020202020204" pitchFamily="34" charset="0"/>
              <a:buNone/>
              <a:defRPr sz="1092" b="1">
                <a:solidFill>
                  <a:schemeClr val="tx1"/>
                </a:solidFill>
                <a:latin typeface="+mn-lt"/>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2381840"/>
            <a:ext cx="1838812" cy="510994"/>
          </a:xfrm>
        </p:spPr>
        <p:txBody>
          <a:bodyPr/>
          <a:lstStyle>
            <a:lvl1pPr>
              <a:defRPr b="1">
                <a:solidFill>
                  <a:schemeClr val="accent1"/>
                </a:solidFill>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2952564"/>
            <a:ext cx="1838812" cy="383438"/>
          </a:xfrm>
        </p:spPr>
        <p:txBody>
          <a:bodyPr/>
          <a:lstStyle>
            <a:lvl1pPr marL="0" indent="0">
              <a:buFont typeface="Arial" panose="020B0604020202020204" pitchFamily="34" charset="0"/>
              <a:buNone/>
              <a:defRPr sz="1092" b="1">
                <a:solidFill>
                  <a:schemeClr val="tx1"/>
                </a:solidFill>
                <a:latin typeface="+mn-lt"/>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2381840"/>
            <a:ext cx="1838812" cy="510994"/>
          </a:xfrm>
        </p:spPr>
        <p:txBody>
          <a:bodyPr/>
          <a:lstStyle>
            <a:lvl1pPr>
              <a:defRPr b="1">
                <a:solidFill>
                  <a:schemeClr val="accent1"/>
                </a:solidFill>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2952564"/>
            <a:ext cx="1838812" cy="383438"/>
          </a:xfrm>
        </p:spPr>
        <p:txBody>
          <a:bodyPr/>
          <a:lstStyle>
            <a:lvl1pPr marL="0" indent="0">
              <a:buFont typeface="Arial" panose="020B0604020202020204" pitchFamily="34" charset="0"/>
              <a:buNone/>
              <a:defRPr sz="1092" b="1">
                <a:solidFill>
                  <a:schemeClr val="tx1"/>
                </a:solidFill>
                <a:latin typeface="+mn-lt"/>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2381840"/>
            <a:ext cx="1838812" cy="510994"/>
          </a:xfrm>
        </p:spPr>
        <p:txBody>
          <a:bodyPr/>
          <a:lstStyle>
            <a:lvl1pPr>
              <a:defRPr b="1">
                <a:solidFill>
                  <a:schemeClr val="accent1"/>
                </a:solidFill>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2952564"/>
            <a:ext cx="1838812" cy="383438"/>
          </a:xfrm>
        </p:spPr>
        <p:txBody>
          <a:bodyPr/>
          <a:lstStyle>
            <a:lvl1pPr marL="0" indent="0">
              <a:buFont typeface="Arial" panose="020B0604020202020204" pitchFamily="34" charset="0"/>
              <a:buNone/>
              <a:defRPr sz="1092" b="1">
                <a:solidFill>
                  <a:schemeClr val="tx1"/>
                </a:solidFill>
                <a:latin typeface="+mn-lt"/>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2381840"/>
            <a:ext cx="1838812" cy="510994"/>
          </a:xfrm>
        </p:spPr>
        <p:txBody>
          <a:bodyPr/>
          <a:lstStyle>
            <a:lvl1pPr>
              <a:defRPr b="1">
                <a:solidFill>
                  <a:schemeClr val="accent1"/>
                </a:solidFill>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2952564"/>
            <a:ext cx="1838812" cy="383438"/>
          </a:xfrm>
        </p:spPr>
        <p:txBody>
          <a:bodyPr/>
          <a:lstStyle>
            <a:lvl1pPr marL="0" indent="0">
              <a:buFont typeface="Arial" panose="020B0604020202020204" pitchFamily="34" charset="0"/>
              <a:buNone/>
              <a:defRPr sz="1092" b="1">
                <a:solidFill>
                  <a:schemeClr val="tx1"/>
                </a:solidFill>
                <a:latin typeface="+mn-lt"/>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46" name="Picture Placeholder 7">
            <a:extLst>
              <a:ext uri="{FF2B5EF4-FFF2-40B4-BE49-F238E27FC236}">
                <a16:creationId xmlns:a16="http://schemas.microsoft.com/office/drawing/2014/main" id="{21BD2F87-1775-4DA1-9F5C-C4C9D94FEDAB}"/>
              </a:ext>
            </a:extLst>
          </p:cNvPr>
          <p:cNvSpPr>
            <a:spLocks noGrp="1"/>
          </p:cNvSpPr>
          <p:nvPr>
            <p:ph type="pic" sz="quarter" idx="32"/>
          </p:nvPr>
        </p:nvSpPr>
        <p:spPr>
          <a:xfrm>
            <a:off x="2096317" y="559210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Tree>
    <p:extLst>
      <p:ext uri="{BB962C8B-B14F-4D97-AF65-F5344CB8AC3E}">
        <p14:creationId xmlns:p14="http://schemas.microsoft.com/office/powerpoint/2010/main" val="278221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conography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6" name="Picture Placeholder 7">
            <a:extLst>
              <a:ext uri="{FF2B5EF4-FFF2-40B4-BE49-F238E27FC236}">
                <a16:creationId xmlns:a16="http://schemas.microsoft.com/office/drawing/2014/main" id="{491CD948-AEDF-48BE-92C5-5538CE9FE7C9}"/>
              </a:ext>
            </a:extLst>
          </p:cNvPr>
          <p:cNvSpPr>
            <a:spLocks noGrp="1"/>
          </p:cNvSpPr>
          <p:nvPr>
            <p:ph type="pic" sz="quarter" idx="15"/>
          </p:nvPr>
        </p:nvSpPr>
        <p:spPr>
          <a:xfrm>
            <a:off x="50447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8" name="Text Placeholder 4">
            <a:extLst>
              <a:ext uri="{FF2B5EF4-FFF2-40B4-BE49-F238E27FC236}">
                <a16:creationId xmlns:a16="http://schemas.microsoft.com/office/drawing/2014/main" id="{65CB4B4F-829A-4844-A666-11265CE11D49}"/>
              </a:ext>
            </a:extLst>
          </p:cNvPr>
          <p:cNvSpPr>
            <a:spLocks noGrp="1"/>
          </p:cNvSpPr>
          <p:nvPr>
            <p:ph type="body" sz="quarter" idx="18"/>
          </p:nvPr>
        </p:nvSpPr>
        <p:spPr>
          <a:xfrm>
            <a:off x="577637" y="3595500"/>
            <a:ext cx="11049048" cy="406867"/>
          </a:xfrm>
        </p:spPr>
        <p:txBody>
          <a:bodyPr numCol="6" spcCol="360000" anchor="b" anchorCtr="0"/>
          <a:lstStyle>
            <a:lvl1pPr marL="0" indent="217561">
              <a:buClr>
                <a:schemeClr val="accent1"/>
              </a:buClr>
              <a:buSzPct val="100000"/>
              <a:buFont typeface="+mj-lt"/>
              <a:buAutoNum type="arabicPeriod"/>
              <a:defRPr sz="1698" b="1">
                <a:solidFill>
                  <a:schemeClr val="tx1"/>
                </a:solidFill>
              </a:defRPr>
            </a:lvl1pPr>
          </a:lstStyle>
          <a:p>
            <a:pPr lvl="0"/>
            <a:r>
              <a:rPr lang="en-US"/>
              <a:t>Click to edit Master text styles</a:t>
            </a:r>
          </a:p>
        </p:txBody>
      </p:sp>
      <p:sp>
        <p:nvSpPr>
          <p:cNvPr id="29" name="Text Placeholder 4">
            <a:extLst>
              <a:ext uri="{FF2B5EF4-FFF2-40B4-BE49-F238E27FC236}">
                <a16:creationId xmlns:a16="http://schemas.microsoft.com/office/drawing/2014/main" id="{C6547738-490D-47DE-A148-663CEC533EA6}"/>
              </a:ext>
            </a:extLst>
          </p:cNvPr>
          <p:cNvSpPr>
            <a:spLocks noGrp="1"/>
          </p:cNvSpPr>
          <p:nvPr>
            <p:ph type="body" sz="quarter" idx="19"/>
          </p:nvPr>
        </p:nvSpPr>
        <p:spPr>
          <a:xfrm>
            <a:off x="577638" y="4145140"/>
            <a:ext cx="11036725" cy="294885"/>
          </a:xfrm>
        </p:spPr>
        <p:txBody>
          <a:bodyPr numCol="6" spcCol="360000"/>
          <a:lstStyle>
            <a:lvl1pPr marL="0" indent="0">
              <a:buFont typeface="Arial" panose="020B0604020202020204" pitchFamily="34" charset="0"/>
              <a:buNone/>
              <a:defRPr sz="1092" b="0">
                <a:solidFill>
                  <a:schemeClr val="tx1"/>
                </a:solidFill>
                <a:latin typeface="+mn-lt"/>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0" name="Picture Placeholder 7">
            <a:extLst>
              <a:ext uri="{FF2B5EF4-FFF2-40B4-BE49-F238E27FC236}">
                <a16:creationId xmlns:a16="http://schemas.microsoft.com/office/drawing/2014/main" id="{71E669C7-3F15-4404-9192-6B03E3E08724}"/>
              </a:ext>
            </a:extLst>
          </p:cNvPr>
          <p:cNvSpPr>
            <a:spLocks noGrp="1"/>
          </p:cNvSpPr>
          <p:nvPr>
            <p:ph type="pic" sz="quarter" idx="20"/>
          </p:nvPr>
        </p:nvSpPr>
        <p:spPr>
          <a:xfrm>
            <a:off x="424602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3" name="Picture Placeholder 7">
            <a:extLst>
              <a:ext uri="{FF2B5EF4-FFF2-40B4-BE49-F238E27FC236}">
                <a16:creationId xmlns:a16="http://schemas.microsoft.com/office/drawing/2014/main" id="{6BDECDBF-1E7F-429C-B857-BC3BE17D9B43}"/>
              </a:ext>
            </a:extLst>
          </p:cNvPr>
          <p:cNvSpPr>
            <a:spLocks noGrp="1"/>
          </p:cNvSpPr>
          <p:nvPr>
            <p:ph type="pic" sz="quarter" idx="29"/>
          </p:nvPr>
        </p:nvSpPr>
        <p:spPr>
          <a:xfrm>
            <a:off x="2375245"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4" name="Picture Placeholder 7">
            <a:extLst>
              <a:ext uri="{FF2B5EF4-FFF2-40B4-BE49-F238E27FC236}">
                <a16:creationId xmlns:a16="http://schemas.microsoft.com/office/drawing/2014/main" id="{458D35B0-2ABD-4A88-AD9C-250F5B0BFFFE}"/>
              </a:ext>
            </a:extLst>
          </p:cNvPr>
          <p:cNvSpPr>
            <a:spLocks noGrp="1"/>
          </p:cNvSpPr>
          <p:nvPr>
            <p:ph type="pic" sz="quarter" idx="30"/>
          </p:nvPr>
        </p:nvSpPr>
        <p:spPr>
          <a:xfrm>
            <a:off x="611501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5" name="Picture Placeholder 7">
            <a:extLst>
              <a:ext uri="{FF2B5EF4-FFF2-40B4-BE49-F238E27FC236}">
                <a16:creationId xmlns:a16="http://schemas.microsoft.com/office/drawing/2014/main" id="{7B333D88-0458-48F5-97FB-D2D7718EC7CA}"/>
              </a:ext>
            </a:extLst>
          </p:cNvPr>
          <p:cNvSpPr>
            <a:spLocks noGrp="1"/>
          </p:cNvSpPr>
          <p:nvPr>
            <p:ph type="pic" sz="quarter" idx="31"/>
          </p:nvPr>
        </p:nvSpPr>
        <p:spPr>
          <a:xfrm>
            <a:off x="985656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8" name="Picture Placeholder 7">
            <a:extLst>
              <a:ext uri="{FF2B5EF4-FFF2-40B4-BE49-F238E27FC236}">
                <a16:creationId xmlns:a16="http://schemas.microsoft.com/office/drawing/2014/main" id="{463A1320-1804-44CE-8DBA-867CC87A9DBA}"/>
              </a:ext>
            </a:extLst>
          </p:cNvPr>
          <p:cNvSpPr>
            <a:spLocks noGrp="1"/>
          </p:cNvSpPr>
          <p:nvPr>
            <p:ph type="pic" sz="quarter" idx="32"/>
          </p:nvPr>
        </p:nvSpPr>
        <p:spPr>
          <a:xfrm>
            <a:off x="7985791"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9" name="Title 1">
            <a:extLst>
              <a:ext uri="{FF2B5EF4-FFF2-40B4-BE49-F238E27FC236}">
                <a16:creationId xmlns:a16="http://schemas.microsoft.com/office/drawing/2014/main" id="{797DADDD-4137-4C8B-B442-114D65CCBBF0}"/>
              </a:ext>
            </a:extLst>
          </p:cNvPr>
          <p:cNvSpPr>
            <a:spLocks noGrp="1"/>
          </p:cNvSpPr>
          <p:nvPr>
            <p:ph type="title" hasCustomPrompt="1"/>
          </p:nvPr>
        </p:nvSpPr>
        <p:spPr>
          <a:xfrm>
            <a:off x="577639" y="537198"/>
            <a:ext cx="5955440" cy="806246"/>
          </a:xfrm>
        </p:spPr>
        <p:txBody>
          <a:bodyPr lIns="0" tIns="0" rIns="0" bIns="0" anchor="t" anchorCtr="0"/>
          <a:lstStyle>
            <a:lvl1pPr>
              <a:defRPr/>
            </a:lvl1pPr>
          </a:lstStyle>
          <a:p>
            <a:r>
              <a:rPr lang="en-US"/>
              <a:t>Iconography with text multi-column</a:t>
            </a:r>
            <a:endParaRPr lang="en-GB"/>
          </a:p>
        </p:txBody>
      </p:sp>
    </p:spTree>
    <p:extLst>
      <p:ext uri="{BB962C8B-B14F-4D97-AF65-F5344CB8AC3E}">
        <p14:creationId xmlns:p14="http://schemas.microsoft.com/office/powerpoint/2010/main" val="280999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arge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955440" cy="806246"/>
          </a:xfrm>
        </p:spPr>
        <p:txBody>
          <a:bodyPr lIns="0" tIns="0" rIns="0" bIns="0" anchor="t" anchorCtr="0"/>
          <a:lstStyle>
            <a:lvl1pPr>
              <a:defRPr/>
            </a:lvl1pPr>
          </a:lstStyle>
          <a:p>
            <a:r>
              <a:rPr lang="en-US"/>
              <a:t>Iconography with text multi-column</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4327381"/>
            <a:ext cx="11049048" cy="406867"/>
          </a:xfrm>
        </p:spPr>
        <p:txBody>
          <a:bodyPr numCol="3" spcCol="720000" anchor="t" anchorCtr="0"/>
          <a:lstStyle>
            <a:lvl1pPr marL="0" indent="217561">
              <a:buClr>
                <a:schemeClr val="accent1"/>
              </a:buClr>
              <a:buSzPct val="100000"/>
              <a:buFont typeface="+mj-lt"/>
              <a:buAutoNum type="arabicPeriod"/>
              <a:defRPr sz="1698" b="1">
                <a:solidFill>
                  <a:schemeClr val="tx1"/>
                </a:solidFill>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Tree>
    <p:extLst>
      <p:ext uri="{BB962C8B-B14F-4D97-AF65-F5344CB8AC3E}">
        <p14:creationId xmlns:p14="http://schemas.microsoft.com/office/powerpoint/2010/main" val="81444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965" y="275013"/>
            <a:ext cx="10972076" cy="1143240"/>
          </a:xfrm>
        </p:spPr>
        <p:txBody>
          <a:bodyPr/>
          <a:lstStyle>
            <a:lvl1pPr>
              <a:defRPr/>
            </a:lvl1pPr>
          </a:lstStyle>
          <a:p>
            <a:r>
              <a:rPr lang="en-US"/>
              <a:t>Click to edit Master title style</a:t>
            </a:r>
            <a:endParaRPr lang="fr-FR"/>
          </a:p>
        </p:txBody>
      </p:sp>
      <p:sp>
        <p:nvSpPr>
          <p:cNvPr id="3" name="Espace réservé du texte 2"/>
          <p:cNvSpPr>
            <a:spLocks noGrp="1"/>
          </p:cNvSpPr>
          <p:nvPr>
            <p:ph type="body" idx="1"/>
          </p:nvPr>
        </p:nvSpPr>
        <p:spPr>
          <a:xfrm>
            <a:off x="609965" y="1534880"/>
            <a:ext cx="5386489" cy="639293"/>
          </a:xfrm>
        </p:spPr>
        <p:txBody>
          <a:bodyPr anchor="b"/>
          <a:lstStyle>
            <a:lvl1pPr marL="0" indent="0">
              <a:buNone/>
              <a:defRPr sz="2100" b="1"/>
            </a:lvl1pPr>
            <a:lvl2pPr marL="400666" indent="0">
              <a:buNone/>
              <a:defRPr sz="1800" b="1"/>
            </a:lvl2pPr>
            <a:lvl3pPr marL="801330" indent="0">
              <a:buNone/>
              <a:defRPr sz="1600" b="1"/>
            </a:lvl3pPr>
            <a:lvl4pPr marL="1201995" indent="0">
              <a:buNone/>
              <a:defRPr sz="1400" b="1"/>
            </a:lvl4pPr>
            <a:lvl5pPr marL="1602660" indent="0">
              <a:buNone/>
              <a:defRPr sz="1400" b="1"/>
            </a:lvl5pPr>
            <a:lvl6pPr marL="2003326" indent="0">
              <a:buNone/>
              <a:defRPr sz="1400" b="1"/>
            </a:lvl6pPr>
            <a:lvl7pPr marL="2403991" indent="0">
              <a:buNone/>
              <a:defRPr sz="1400" b="1"/>
            </a:lvl7pPr>
            <a:lvl8pPr marL="2804656" indent="0">
              <a:buNone/>
              <a:defRPr sz="1400" b="1"/>
            </a:lvl8pPr>
            <a:lvl9pPr marL="3205320" indent="0">
              <a:buNone/>
              <a:defRPr sz="1400" b="1"/>
            </a:lvl9pPr>
          </a:lstStyle>
          <a:p>
            <a:pPr lvl="0"/>
            <a:r>
              <a:rPr lang="en-US"/>
              <a:t>Click to edit Master text styles</a:t>
            </a:r>
          </a:p>
        </p:txBody>
      </p:sp>
      <p:sp>
        <p:nvSpPr>
          <p:cNvPr id="4" name="Espace réservé du contenu 3"/>
          <p:cNvSpPr>
            <a:spLocks noGrp="1"/>
          </p:cNvSpPr>
          <p:nvPr>
            <p:ph sz="half" idx="2"/>
          </p:nvPr>
        </p:nvSpPr>
        <p:spPr>
          <a:xfrm>
            <a:off x="609965" y="2174174"/>
            <a:ext cx="5386489" cy="3952385"/>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Espace réservé du texte 4"/>
          <p:cNvSpPr>
            <a:spLocks noGrp="1"/>
          </p:cNvSpPr>
          <p:nvPr>
            <p:ph type="body" sz="quarter" idx="3"/>
          </p:nvPr>
        </p:nvSpPr>
        <p:spPr>
          <a:xfrm>
            <a:off x="6193741" y="1534880"/>
            <a:ext cx="5388300" cy="639293"/>
          </a:xfrm>
        </p:spPr>
        <p:txBody>
          <a:bodyPr anchor="b"/>
          <a:lstStyle>
            <a:lvl1pPr marL="0" indent="0">
              <a:buNone/>
              <a:defRPr sz="2100" b="1"/>
            </a:lvl1pPr>
            <a:lvl2pPr marL="400666" indent="0">
              <a:buNone/>
              <a:defRPr sz="1800" b="1"/>
            </a:lvl2pPr>
            <a:lvl3pPr marL="801330" indent="0">
              <a:buNone/>
              <a:defRPr sz="1600" b="1"/>
            </a:lvl3pPr>
            <a:lvl4pPr marL="1201995" indent="0">
              <a:buNone/>
              <a:defRPr sz="1400" b="1"/>
            </a:lvl4pPr>
            <a:lvl5pPr marL="1602660" indent="0">
              <a:buNone/>
              <a:defRPr sz="1400" b="1"/>
            </a:lvl5pPr>
            <a:lvl6pPr marL="2003326" indent="0">
              <a:buNone/>
              <a:defRPr sz="1400" b="1"/>
            </a:lvl6pPr>
            <a:lvl7pPr marL="2403991" indent="0">
              <a:buNone/>
              <a:defRPr sz="1400" b="1"/>
            </a:lvl7pPr>
            <a:lvl8pPr marL="2804656" indent="0">
              <a:buNone/>
              <a:defRPr sz="1400" b="1"/>
            </a:lvl8pPr>
            <a:lvl9pPr marL="3205320" indent="0">
              <a:buNone/>
              <a:defRPr sz="1400" b="1"/>
            </a:lvl9pPr>
          </a:lstStyle>
          <a:p>
            <a:pPr lvl="0"/>
            <a:r>
              <a:rPr lang="en-US"/>
              <a:t>Click to edit Master text styles</a:t>
            </a:r>
          </a:p>
        </p:txBody>
      </p:sp>
      <p:sp>
        <p:nvSpPr>
          <p:cNvPr id="6" name="Espace réservé du contenu 5"/>
          <p:cNvSpPr>
            <a:spLocks noGrp="1"/>
          </p:cNvSpPr>
          <p:nvPr>
            <p:ph sz="quarter" idx="4"/>
          </p:nvPr>
        </p:nvSpPr>
        <p:spPr>
          <a:xfrm>
            <a:off x="6193741" y="2174174"/>
            <a:ext cx="5388300" cy="3952385"/>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Tree>
    <p:extLst>
      <p:ext uri="{BB962C8B-B14F-4D97-AF65-F5344CB8AC3E}">
        <p14:creationId xmlns:p14="http://schemas.microsoft.com/office/powerpoint/2010/main" val="14495883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mall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1719313"/>
            <a:ext cx="11049048" cy="406867"/>
          </a:xfrm>
        </p:spPr>
        <p:txBody>
          <a:bodyPr numCol="3" spcCol="720000" anchor="t" anchorCtr="0"/>
          <a:lstStyle>
            <a:lvl1pPr marL="0" indent="217561">
              <a:buClr>
                <a:schemeClr val="accent1"/>
              </a:buClr>
              <a:buSzPct val="100000"/>
              <a:buFont typeface="+mj-lt"/>
              <a:buAutoNum type="arabicPeriod"/>
              <a:defRPr sz="1698" b="1">
                <a:solidFill>
                  <a:schemeClr val="tx1"/>
                </a:solidFill>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0" name="Text Placeholder 2">
            <a:extLst>
              <a:ext uri="{FF2B5EF4-FFF2-40B4-BE49-F238E27FC236}">
                <a16:creationId xmlns:a16="http://schemas.microsoft.com/office/drawing/2014/main" id="{ABBCEB9F-975E-4B56-A29F-0854EDFB008C}"/>
              </a:ext>
            </a:extLst>
          </p:cNvPr>
          <p:cNvSpPr>
            <a:spLocks noGrp="1"/>
          </p:cNvSpPr>
          <p:nvPr>
            <p:ph type="body" sz="quarter" idx="32"/>
          </p:nvPr>
        </p:nvSpPr>
        <p:spPr>
          <a:xfrm>
            <a:off x="577638" y="2735922"/>
            <a:ext cx="3336819" cy="242952"/>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US"/>
              <a:t>Click to edit Master text styles</a:t>
            </a:r>
          </a:p>
        </p:txBody>
      </p:sp>
      <p:sp>
        <p:nvSpPr>
          <p:cNvPr id="21" name="Text Placeholder 2">
            <a:extLst>
              <a:ext uri="{FF2B5EF4-FFF2-40B4-BE49-F238E27FC236}">
                <a16:creationId xmlns:a16="http://schemas.microsoft.com/office/drawing/2014/main" id="{9B9D6AFE-0A37-46FD-833E-9282879972A7}"/>
              </a:ext>
            </a:extLst>
          </p:cNvPr>
          <p:cNvSpPr>
            <a:spLocks noGrp="1"/>
          </p:cNvSpPr>
          <p:nvPr>
            <p:ph type="body" sz="quarter" idx="33"/>
          </p:nvPr>
        </p:nvSpPr>
        <p:spPr>
          <a:xfrm>
            <a:off x="8269882" y="2735922"/>
            <a:ext cx="3336819" cy="242952"/>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US"/>
              <a:t>Click to edit Master text styles</a:t>
            </a:r>
          </a:p>
        </p:txBody>
      </p:sp>
      <p:sp>
        <p:nvSpPr>
          <p:cNvPr id="22" name="Text Placeholder 2">
            <a:extLst>
              <a:ext uri="{FF2B5EF4-FFF2-40B4-BE49-F238E27FC236}">
                <a16:creationId xmlns:a16="http://schemas.microsoft.com/office/drawing/2014/main" id="{8FC94985-AFDD-4DF6-992E-19087D2130F7}"/>
              </a:ext>
            </a:extLst>
          </p:cNvPr>
          <p:cNvSpPr>
            <a:spLocks noGrp="1"/>
          </p:cNvSpPr>
          <p:nvPr>
            <p:ph type="body" sz="quarter" idx="34"/>
          </p:nvPr>
        </p:nvSpPr>
        <p:spPr>
          <a:xfrm>
            <a:off x="4423760" y="2735922"/>
            <a:ext cx="3336819" cy="242952"/>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US"/>
              <a:t>Click to edit Master text styles</a:t>
            </a:r>
          </a:p>
        </p:txBody>
      </p:sp>
    </p:spTree>
    <p:extLst>
      <p:ext uri="{BB962C8B-B14F-4D97-AF65-F5344CB8AC3E}">
        <p14:creationId xmlns:p14="http://schemas.microsoft.com/office/powerpoint/2010/main" val="41894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577638" y="2735923"/>
            <a:ext cx="1838812" cy="1051344"/>
          </a:xfrm>
        </p:spPr>
        <p:txBody>
          <a:bodyPr/>
          <a:lstStyle>
            <a:lvl1pPr>
              <a:defRPr sz="1092" b="1"/>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2877116" y="2735924"/>
            <a:ext cx="1838812" cy="1051344"/>
          </a:xfrm>
        </p:spPr>
        <p:txBody>
          <a:bodyPr/>
          <a:lstStyle>
            <a:lvl1pPr>
              <a:defRPr sz="1092" b="1"/>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5176595" y="2735924"/>
            <a:ext cx="1838812" cy="1051344"/>
          </a:xfrm>
        </p:spPr>
        <p:txBody>
          <a:bodyPr/>
          <a:lstStyle>
            <a:lvl1pPr>
              <a:defRPr sz="1092" b="1"/>
            </a:lvl1pPr>
            <a:lvl2pPr marL="0" indent="0">
              <a:buFont typeface="Arial" panose="020B0604020202020204" pitchFamily="34" charset="0"/>
              <a:buNone/>
              <a:defRPr sz="1092"/>
            </a:lvl2pPr>
            <a:lvl3pPr marL="217561" indent="-217561">
              <a:spcAft>
                <a:spcPts val="364"/>
              </a:spcAft>
              <a:defRPr/>
            </a:lvl3pPr>
          </a:lstStyle>
          <a:p>
            <a:pPr lvl="0"/>
            <a:r>
              <a:rPr lang="en-US"/>
              <a:t>Click to edit Master text styles</a:t>
            </a:r>
          </a:p>
          <a:p>
            <a:pPr lvl="1"/>
            <a:r>
              <a:rPr lang="en-US"/>
              <a:t>Second level</a:t>
            </a:r>
          </a:p>
          <a:p>
            <a:pPr lvl="2"/>
            <a:r>
              <a:rPr lang="en-US"/>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7476073" y="2735924"/>
            <a:ext cx="1838812" cy="1051344"/>
          </a:xfrm>
        </p:spPr>
        <p:txBody>
          <a:bodyPr/>
          <a:lstStyle>
            <a:lvl1pPr>
              <a:defRPr sz="1092" b="1"/>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9775551" y="2735923"/>
            <a:ext cx="1838812" cy="1051344"/>
          </a:xfrm>
        </p:spPr>
        <p:txBody>
          <a:bodyPr/>
          <a:lstStyle>
            <a:lvl1pPr>
              <a:defRPr sz="1092" b="1"/>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20190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conography + Text x5+1">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x5+1</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4205525"/>
            <a:ext cx="1838812" cy="510994"/>
          </a:xfrm>
        </p:spPr>
        <p:txBody>
          <a:bodyPr/>
          <a:lstStyle>
            <a:lvl1pPr>
              <a:defRPr b="1">
                <a:solidFill>
                  <a:schemeClr val="accent1"/>
                </a:solidFill>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4572256"/>
            <a:ext cx="1838812" cy="511615"/>
          </a:xfrm>
        </p:spPr>
        <p:txBody>
          <a:bodyPr/>
          <a:lstStyle>
            <a:lvl1pPr marL="0" indent="0">
              <a:buFont typeface="Arial" panose="020B0604020202020204" pitchFamily="34" charset="0"/>
              <a:buNone/>
              <a:defRPr sz="1455" b="0">
                <a:solidFill>
                  <a:schemeClr val="tx1"/>
                </a:solidFill>
                <a:latin typeface="+mn-lt"/>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4205525"/>
            <a:ext cx="1838812" cy="510994"/>
          </a:xfrm>
        </p:spPr>
        <p:txBody>
          <a:bodyPr/>
          <a:lstStyle>
            <a:lvl1pPr>
              <a:defRPr b="1">
                <a:solidFill>
                  <a:schemeClr val="accent1"/>
                </a:solidFill>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4572256"/>
            <a:ext cx="1838812" cy="511615"/>
          </a:xfrm>
        </p:spPr>
        <p:txBody>
          <a:bodyPr/>
          <a:lstStyle>
            <a:lvl1pPr marL="0" indent="0">
              <a:buFont typeface="Arial" panose="020B0604020202020204" pitchFamily="34" charset="0"/>
              <a:buNone/>
              <a:defRPr sz="1455" b="0">
                <a:solidFill>
                  <a:schemeClr val="tx1"/>
                </a:solidFill>
                <a:latin typeface="+mn-lt"/>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4205525"/>
            <a:ext cx="1838812" cy="510994"/>
          </a:xfrm>
        </p:spPr>
        <p:txBody>
          <a:bodyPr/>
          <a:lstStyle>
            <a:lvl1pPr>
              <a:defRPr b="1">
                <a:solidFill>
                  <a:schemeClr val="accent1"/>
                </a:solidFill>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4572256"/>
            <a:ext cx="1838812" cy="511615"/>
          </a:xfrm>
        </p:spPr>
        <p:txBody>
          <a:bodyPr/>
          <a:lstStyle>
            <a:lvl1pPr marL="0" indent="0">
              <a:buFont typeface="Arial" panose="020B0604020202020204" pitchFamily="34" charset="0"/>
              <a:buNone/>
              <a:defRPr sz="1455" b="0">
                <a:solidFill>
                  <a:schemeClr val="tx1"/>
                </a:solidFill>
                <a:latin typeface="+mn-lt"/>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4205525"/>
            <a:ext cx="1838812" cy="510994"/>
          </a:xfrm>
        </p:spPr>
        <p:txBody>
          <a:bodyPr/>
          <a:lstStyle>
            <a:lvl1pPr>
              <a:defRPr b="1">
                <a:solidFill>
                  <a:schemeClr val="accent1"/>
                </a:solidFill>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4572256"/>
            <a:ext cx="1838812" cy="511615"/>
          </a:xfrm>
        </p:spPr>
        <p:txBody>
          <a:bodyPr/>
          <a:lstStyle>
            <a:lvl1pPr marL="0" indent="0">
              <a:buFont typeface="Arial" panose="020B0604020202020204" pitchFamily="34" charset="0"/>
              <a:buNone/>
              <a:defRPr sz="1455" b="0">
                <a:solidFill>
                  <a:schemeClr val="tx1"/>
                </a:solidFill>
                <a:latin typeface="+mn-lt"/>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4205525"/>
            <a:ext cx="1838812" cy="510994"/>
          </a:xfrm>
        </p:spPr>
        <p:txBody>
          <a:bodyPr/>
          <a:lstStyle>
            <a:lvl1pPr>
              <a:defRPr b="1">
                <a:solidFill>
                  <a:schemeClr val="accent1"/>
                </a:solidFill>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4572256"/>
            <a:ext cx="1838812" cy="511615"/>
          </a:xfrm>
        </p:spPr>
        <p:txBody>
          <a:bodyPr/>
          <a:lstStyle>
            <a:lvl1pPr marL="0" indent="0">
              <a:buFont typeface="Arial" panose="020B0604020202020204" pitchFamily="34" charset="0"/>
              <a:buNone/>
              <a:defRPr sz="1455" b="0">
                <a:solidFill>
                  <a:schemeClr val="tx1"/>
                </a:solidFill>
                <a:latin typeface="+mn-lt"/>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26" name="Picture Placeholder 7">
            <a:extLst>
              <a:ext uri="{FF2B5EF4-FFF2-40B4-BE49-F238E27FC236}">
                <a16:creationId xmlns:a16="http://schemas.microsoft.com/office/drawing/2014/main" id="{EAABBEEF-0FF4-4074-9C40-9B691395E8D8}"/>
              </a:ext>
            </a:extLst>
          </p:cNvPr>
          <p:cNvSpPr>
            <a:spLocks noGrp="1"/>
          </p:cNvSpPr>
          <p:nvPr>
            <p:ph type="pic" sz="quarter" idx="32"/>
          </p:nvPr>
        </p:nvSpPr>
        <p:spPr>
          <a:xfrm>
            <a:off x="458259" y="163831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8" name="Text Placeholder 4">
            <a:extLst>
              <a:ext uri="{FF2B5EF4-FFF2-40B4-BE49-F238E27FC236}">
                <a16:creationId xmlns:a16="http://schemas.microsoft.com/office/drawing/2014/main" id="{992962D6-56F3-48D3-9A11-82CCFC1CC0E6}"/>
              </a:ext>
            </a:extLst>
          </p:cNvPr>
          <p:cNvSpPr>
            <a:spLocks noGrp="1"/>
          </p:cNvSpPr>
          <p:nvPr>
            <p:ph type="body" sz="quarter" idx="33"/>
          </p:nvPr>
        </p:nvSpPr>
        <p:spPr>
          <a:xfrm>
            <a:off x="1511485" y="1551341"/>
            <a:ext cx="4584515" cy="242807"/>
          </a:xfrm>
        </p:spPr>
        <p:txBody>
          <a:bodyPr/>
          <a:lstStyle>
            <a:lvl1pPr>
              <a:defRPr b="1">
                <a:solidFill>
                  <a:schemeClr val="accent1"/>
                </a:solidFill>
              </a:defRPr>
            </a:lvl1pPr>
          </a:lstStyle>
          <a:p>
            <a:pPr lvl="0"/>
            <a:r>
              <a:rPr lang="en-US"/>
              <a:t>Click to edit Master text styles</a:t>
            </a:r>
          </a:p>
        </p:txBody>
      </p:sp>
      <p:sp>
        <p:nvSpPr>
          <p:cNvPr id="29" name="Text Placeholder 4">
            <a:extLst>
              <a:ext uri="{FF2B5EF4-FFF2-40B4-BE49-F238E27FC236}">
                <a16:creationId xmlns:a16="http://schemas.microsoft.com/office/drawing/2014/main" id="{9095E28A-06FE-49A2-AAE0-DD1F0C107A6E}"/>
              </a:ext>
            </a:extLst>
          </p:cNvPr>
          <p:cNvSpPr>
            <a:spLocks noGrp="1"/>
          </p:cNvSpPr>
          <p:nvPr>
            <p:ph type="body" sz="quarter" idx="34"/>
          </p:nvPr>
        </p:nvSpPr>
        <p:spPr>
          <a:xfrm>
            <a:off x="1511485" y="1918071"/>
            <a:ext cx="4584515" cy="242977"/>
          </a:xfrm>
        </p:spPr>
        <p:txBody>
          <a:bodyPr/>
          <a:lstStyle>
            <a:lvl1pPr marL="0" indent="0">
              <a:buFont typeface="Arial" panose="020B0604020202020204" pitchFamily="34" charset="0"/>
              <a:buNone/>
              <a:defRPr sz="1455" b="0">
                <a:solidFill>
                  <a:schemeClr val="tx1"/>
                </a:solidFill>
                <a:latin typeface="+mn-lt"/>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Tree>
    <p:extLst>
      <p:ext uri="{BB962C8B-B14F-4D97-AF65-F5344CB8AC3E}">
        <p14:creationId xmlns:p14="http://schemas.microsoft.com/office/powerpoint/2010/main" val="541188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 Sub | 3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518361" cy="403133"/>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7357175"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77637" y="2734565"/>
            <a:ext cx="3232504" cy="1429316"/>
          </a:xfrm>
        </p:spPr>
        <p:txBody>
          <a:bodyPr numCol="1" spcCol="756000" anchor="b">
            <a:normAutofit/>
          </a:bodyPr>
          <a:lstStyle>
            <a:lvl1pPr marL="0" indent="0">
              <a:buFont typeface="Arial" panose="020B0604020202020204" pitchFamily="34" charset="0"/>
              <a:buNone/>
              <a:defRPr sz="9096" b="1" spc="-315">
                <a:solidFill>
                  <a:schemeClr val="accent1"/>
                </a:solidFill>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8381859" y="2734565"/>
            <a:ext cx="3232504" cy="1429316"/>
          </a:xfrm>
        </p:spPr>
        <p:txBody>
          <a:bodyPr numCol="1" spcCol="756000" anchor="b">
            <a:normAutofit/>
          </a:bodyPr>
          <a:lstStyle>
            <a:lvl1pPr marL="0" indent="0">
              <a:buFont typeface="Arial" panose="020B0604020202020204" pitchFamily="34" charset="0"/>
              <a:buNone/>
              <a:defRPr sz="9096" b="1" spc="-315">
                <a:solidFill>
                  <a:schemeClr val="accent1"/>
                </a:solidFill>
              </a:defRPr>
            </a:lvl1pPr>
            <a:lvl5pPr>
              <a:defRPr/>
            </a:lvl5pPr>
          </a:lstStyle>
          <a:p>
            <a:pPr lvl="0"/>
            <a:r>
              <a:rPr lang="en-US" err="1"/>
              <a:t>xxxx</a:t>
            </a:r>
            <a:endParaRPr lang="en-US"/>
          </a:p>
        </p:txBody>
      </p:sp>
      <p:sp>
        <p:nvSpPr>
          <p:cNvPr id="14" name="Text Placeholder 12">
            <a:extLst>
              <a:ext uri="{FF2B5EF4-FFF2-40B4-BE49-F238E27FC236}">
                <a16:creationId xmlns:a16="http://schemas.microsoft.com/office/drawing/2014/main" id="{E0AE9E36-7C00-4922-AA13-C35396AF3813}"/>
              </a:ext>
            </a:extLst>
          </p:cNvPr>
          <p:cNvSpPr>
            <a:spLocks noGrp="1"/>
          </p:cNvSpPr>
          <p:nvPr>
            <p:ph type="body" sz="quarter" idx="16" hasCustomPrompt="1"/>
          </p:nvPr>
        </p:nvSpPr>
        <p:spPr>
          <a:xfrm>
            <a:off x="4479748" y="2734565"/>
            <a:ext cx="3232504" cy="1429316"/>
          </a:xfrm>
        </p:spPr>
        <p:txBody>
          <a:bodyPr numCol="1" spcCol="756000" anchor="b">
            <a:normAutofit/>
          </a:bodyPr>
          <a:lstStyle>
            <a:lvl1pPr marL="0" indent="0">
              <a:buFont typeface="Arial" panose="020B0604020202020204" pitchFamily="34" charset="0"/>
              <a:buNone/>
              <a:defRPr sz="9096" b="1" spc="-315">
                <a:solidFill>
                  <a:schemeClr val="accent1"/>
                </a:solidFill>
              </a:defRPr>
            </a:lvl1pPr>
            <a:lvl5pPr>
              <a:defRPr/>
            </a:lvl5pPr>
          </a:lstStyle>
          <a:p>
            <a:pPr lvl="0"/>
            <a:r>
              <a:rPr lang="en-US" err="1"/>
              <a:t>xxxx</a:t>
            </a:r>
            <a:endParaRPr lang="en-US"/>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7" y="4248829"/>
            <a:ext cx="3232504" cy="24297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8381859" y="4248829"/>
            <a:ext cx="3232504" cy="24297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7" name="Text Placeholder 12">
            <a:extLst>
              <a:ext uri="{FF2B5EF4-FFF2-40B4-BE49-F238E27FC236}">
                <a16:creationId xmlns:a16="http://schemas.microsoft.com/office/drawing/2014/main" id="{B6F488F1-69E1-4A48-8E9C-2F5EC2BFAB4B}"/>
              </a:ext>
            </a:extLst>
          </p:cNvPr>
          <p:cNvSpPr>
            <a:spLocks noGrp="1"/>
          </p:cNvSpPr>
          <p:nvPr>
            <p:ph type="body" sz="quarter" idx="19"/>
          </p:nvPr>
        </p:nvSpPr>
        <p:spPr>
          <a:xfrm>
            <a:off x="4479748" y="4248829"/>
            <a:ext cx="3232504" cy="24297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158969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 Sub | 5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06246"/>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48755" y="2144063"/>
            <a:ext cx="1896577" cy="1429316"/>
          </a:xfrm>
        </p:spPr>
        <p:txBody>
          <a:bodyPr numCol="1" spcCol="756000" anchor="b">
            <a:noAutofit/>
          </a:bodyPr>
          <a:lstStyle>
            <a:lvl1pPr marL="0" indent="0">
              <a:buFont typeface="Arial" panose="020B0604020202020204" pitchFamily="34" charset="0"/>
              <a:buNone/>
              <a:defRPr sz="5821" b="1" spc="-73" baseline="0">
                <a:solidFill>
                  <a:schemeClr val="accent1"/>
                </a:solidFill>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8" y="3658327"/>
            <a:ext cx="1838812" cy="511615"/>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2" name="Text Placeholder 12">
            <a:extLst>
              <a:ext uri="{FF2B5EF4-FFF2-40B4-BE49-F238E27FC236}">
                <a16:creationId xmlns:a16="http://schemas.microsoft.com/office/drawing/2014/main" id="{D6BD4396-836B-4609-A351-6FA3B73A5FFE}"/>
              </a:ext>
            </a:extLst>
          </p:cNvPr>
          <p:cNvSpPr>
            <a:spLocks noGrp="1"/>
          </p:cNvSpPr>
          <p:nvPr>
            <p:ph type="body" sz="quarter" idx="20" hasCustomPrompt="1"/>
          </p:nvPr>
        </p:nvSpPr>
        <p:spPr>
          <a:xfrm>
            <a:off x="2840394" y="2144063"/>
            <a:ext cx="1896577" cy="1429316"/>
          </a:xfrm>
        </p:spPr>
        <p:txBody>
          <a:bodyPr numCol="1" spcCol="756000" anchor="b">
            <a:noAutofit/>
          </a:bodyPr>
          <a:lstStyle>
            <a:lvl1pPr marL="0" indent="0">
              <a:buFont typeface="Arial" panose="020B0604020202020204" pitchFamily="34" charset="0"/>
              <a:buNone/>
              <a:defRPr sz="5821" b="1" spc="-73" baseline="0">
                <a:solidFill>
                  <a:schemeClr val="accent1"/>
                </a:solidFill>
              </a:defRPr>
            </a:lvl1pPr>
            <a:lvl5pPr>
              <a:defRPr/>
            </a:lvl5pPr>
          </a:lstStyle>
          <a:p>
            <a:pPr lvl="0"/>
            <a:r>
              <a:rPr lang="en-US" err="1"/>
              <a:t>xxxx</a:t>
            </a:r>
            <a:endParaRPr lang="en-US"/>
          </a:p>
        </p:txBody>
      </p:sp>
      <p:sp>
        <p:nvSpPr>
          <p:cNvPr id="23" name="Text Placeholder 12">
            <a:extLst>
              <a:ext uri="{FF2B5EF4-FFF2-40B4-BE49-F238E27FC236}">
                <a16:creationId xmlns:a16="http://schemas.microsoft.com/office/drawing/2014/main" id="{BEC8D12B-8172-4BD9-B198-FC940EA5F589}"/>
              </a:ext>
            </a:extLst>
          </p:cNvPr>
          <p:cNvSpPr>
            <a:spLocks noGrp="1"/>
          </p:cNvSpPr>
          <p:nvPr>
            <p:ph type="body" sz="quarter" idx="21"/>
          </p:nvPr>
        </p:nvSpPr>
        <p:spPr>
          <a:xfrm>
            <a:off x="2869276" y="3658327"/>
            <a:ext cx="1838812" cy="511615"/>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4" name="Text Placeholder 12">
            <a:extLst>
              <a:ext uri="{FF2B5EF4-FFF2-40B4-BE49-F238E27FC236}">
                <a16:creationId xmlns:a16="http://schemas.microsoft.com/office/drawing/2014/main" id="{4C3A68AC-120B-4739-BD77-EB8D9A2774CF}"/>
              </a:ext>
            </a:extLst>
          </p:cNvPr>
          <p:cNvSpPr>
            <a:spLocks noGrp="1"/>
          </p:cNvSpPr>
          <p:nvPr>
            <p:ph type="body" sz="quarter" idx="22" hasCustomPrompt="1"/>
          </p:nvPr>
        </p:nvSpPr>
        <p:spPr>
          <a:xfrm>
            <a:off x="5147712" y="2144063"/>
            <a:ext cx="1896577" cy="1429316"/>
          </a:xfrm>
        </p:spPr>
        <p:txBody>
          <a:bodyPr numCol="1" spcCol="756000" anchor="b">
            <a:noAutofit/>
          </a:bodyPr>
          <a:lstStyle>
            <a:lvl1pPr marL="0" indent="0">
              <a:buFont typeface="Arial" panose="020B0604020202020204" pitchFamily="34" charset="0"/>
              <a:buNone/>
              <a:defRPr sz="5821" b="1" spc="-73" baseline="0">
                <a:solidFill>
                  <a:schemeClr val="accent1"/>
                </a:solidFill>
              </a:defRPr>
            </a:lvl1pPr>
            <a:lvl5pPr>
              <a:defRPr/>
            </a:lvl5pPr>
          </a:lstStyle>
          <a:p>
            <a:pPr lvl="0"/>
            <a:r>
              <a:rPr lang="en-US" err="1"/>
              <a:t>xxxx</a:t>
            </a:r>
            <a:endParaRPr lang="en-US"/>
          </a:p>
        </p:txBody>
      </p:sp>
      <p:sp>
        <p:nvSpPr>
          <p:cNvPr id="25" name="Text Placeholder 12">
            <a:extLst>
              <a:ext uri="{FF2B5EF4-FFF2-40B4-BE49-F238E27FC236}">
                <a16:creationId xmlns:a16="http://schemas.microsoft.com/office/drawing/2014/main" id="{0A9A1E10-7F09-44CE-87BF-10DBCB2DD340}"/>
              </a:ext>
            </a:extLst>
          </p:cNvPr>
          <p:cNvSpPr>
            <a:spLocks noGrp="1"/>
          </p:cNvSpPr>
          <p:nvPr>
            <p:ph type="body" sz="quarter" idx="23"/>
          </p:nvPr>
        </p:nvSpPr>
        <p:spPr>
          <a:xfrm>
            <a:off x="5176594" y="3658327"/>
            <a:ext cx="1838812" cy="511615"/>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6" name="Text Placeholder 12">
            <a:extLst>
              <a:ext uri="{FF2B5EF4-FFF2-40B4-BE49-F238E27FC236}">
                <a16:creationId xmlns:a16="http://schemas.microsoft.com/office/drawing/2014/main" id="{F45A253A-F83B-4FD4-A131-FA4682A23AFE}"/>
              </a:ext>
            </a:extLst>
          </p:cNvPr>
          <p:cNvSpPr>
            <a:spLocks noGrp="1"/>
          </p:cNvSpPr>
          <p:nvPr>
            <p:ph type="body" sz="quarter" idx="24" hasCustomPrompt="1"/>
          </p:nvPr>
        </p:nvSpPr>
        <p:spPr>
          <a:xfrm>
            <a:off x="7462836" y="2144063"/>
            <a:ext cx="1896577" cy="1429316"/>
          </a:xfrm>
        </p:spPr>
        <p:txBody>
          <a:bodyPr numCol="1" spcCol="756000" anchor="b">
            <a:noAutofit/>
          </a:bodyPr>
          <a:lstStyle>
            <a:lvl1pPr marL="0" indent="0">
              <a:buFont typeface="Arial" panose="020B0604020202020204" pitchFamily="34" charset="0"/>
              <a:buNone/>
              <a:defRPr sz="5821" b="1" spc="-73" baseline="0">
                <a:solidFill>
                  <a:schemeClr val="accent1"/>
                </a:solidFill>
              </a:defRPr>
            </a:lvl1pPr>
            <a:lvl5pPr>
              <a:defRPr/>
            </a:lvl5pPr>
          </a:lstStyle>
          <a:p>
            <a:pPr lvl="0"/>
            <a:r>
              <a:rPr lang="en-US" err="1"/>
              <a:t>xxxx</a:t>
            </a:r>
            <a:endParaRPr lang="en-US"/>
          </a:p>
        </p:txBody>
      </p:sp>
      <p:sp>
        <p:nvSpPr>
          <p:cNvPr id="27" name="Text Placeholder 12">
            <a:extLst>
              <a:ext uri="{FF2B5EF4-FFF2-40B4-BE49-F238E27FC236}">
                <a16:creationId xmlns:a16="http://schemas.microsoft.com/office/drawing/2014/main" id="{403F967D-B169-4689-B49E-43267F0A42DC}"/>
              </a:ext>
            </a:extLst>
          </p:cNvPr>
          <p:cNvSpPr>
            <a:spLocks noGrp="1"/>
          </p:cNvSpPr>
          <p:nvPr>
            <p:ph type="body" sz="quarter" idx="25"/>
          </p:nvPr>
        </p:nvSpPr>
        <p:spPr>
          <a:xfrm>
            <a:off x="7491719" y="3658327"/>
            <a:ext cx="1838812" cy="511615"/>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8" name="Text Placeholder 12">
            <a:extLst>
              <a:ext uri="{FF2B5EF4-FFF2-40B4-BE49-F238E27FC236}">
                <a16:creationId xmlns:a16="http://schemas.microsoft.com/office/drawing/2014/main" id="{FD3AE7CA-391E-4375-9398-D249BBBFEA76}"/>
              </a:ext>
            </a:extLst>
          </p:cNvPr>
          <p:cNvSpPr>
            <a:spLocks noGrp="1"/>
          </p:cNvSpPr>
          <p:nvPr>
            <p:ph type="body" sz="quarter" idx="26" hasCustomPrompt="1"/>
          </p:nvPr>
        </p:nvSpPr>
        <p:spPr>
          <a:xfrm>
            <a:off x="9746668" y="2144063"/>
            <a:ext cx="1896577" cy="1429316"/>
          </a:xfrm>
        </p:spPr>
        <p:txBody>
          <a:bodyPr numCol="1" spcCol="756000" anchor="b">
            <a:noAutofit/>
          </a:bodyPr>
          <a:lstStyle>
            <a:lvl1pPr marL="0" indent="0">
              <a:buFont typeface="Arial" panose="020B0604020202020204" pitchFamily="34" charset="0"/>
              <a:buNone/>
              <a:defRPr sz="5821" b="1" spc="-73" baseline="0">
                <a:solidFill>
                  <a:schemeClr val="accent1"/>
                </a:solidFill>
              </a:defRPr>
            </a:lvl1pPr>
            <a:lvl5pPr>
              <a:defRPr/>
            </a:lvl5pPr>
          </a:lstStyle>
          <a:p>
            <a:pPr lvl="0"/>
            <a:r>
              <a:rPr lang="en-US" err="1"/>
              <a:t>xxxx</a:t>
            </a:r>
            <a:endParaRPr lang="en-US"/>
          </a:p>
        </p:txBody>
      </p:sp>
      <p:sp>
        <p:nvSpPr>
          <p:cNvPr id="29" name="Text Placeholder 12">
            <a:extLst>
              <a:ext uri="{FF2B5EF4-FFF2-40B4-BE49-F238E27FC236}">
                <a16:creationId xmlns:a16="http://schemas.microsoft.com/office/drawing/2014/main" id="{E4F804E3-C2DE-4602-B167-5B66CA4202B9}"/>
              </a:ext>
            </a:extLst>
          </p:cNvPr>
          <p:cNvSpPr>
            <a:spLocks noGrp="1"/>
          </p:cNvSpPr>
          <p:nvPr>
            <p:ph type="body" sz="quarter" idx="27"/>
          </p:nvPr>
        </p:nvSpPr>
        <p:spPr>
          <a:xfrm>
            <a:off x="9775550" y="3658327"/>
            <a:ext cx="1838812" cy="511615"/>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236508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arge stat | b/g image / grad">
    <p:bg>
      <p:bgPr>
        <a:solidFill>
          <a:schemeClr val="accent6"/>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C44D74-3B3F-47E0-B848-9173CD01DCB4}"/>
              </a:ext>
            </a:extLst>
          </p:cNvPr>
          <p:cNvSpPr>
            <a:spLocks noGrp="1"/>
          </p:cNvSpPr>
          <p:nvPr>
            <p:ph type="pic" sz="quarter" idx="19"/>
          </p:nvPr>
        </p:nvSpPr>
        <p:spPr>
          <a:xfrm>
            <a:off x="0" y="0"/>
            <a:ext cx="12192000" cy="6858000"/>
          </a:xfrm>
          <a:noFill/>
        </p:spPr>
        <p:txBody>
          <a:bodyPr anchor="ctr">
            <a:noAutofit/>
          </a:bodyPr>
          <a:lstStyle>
            <a:lvl1pPr algn="ctr">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outerShdw blurRad="50800" dist="50800" dir="2700000" algn="tl" rotWithShape="0">
                    <a:prstClr val="black">
                      <a:alpha val="40000"/>
                    </a:prstClr>
                  </a:outerShdw>
                </a:effectLst>
              </a:defRPr>
            </a:lvl1p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outerShdw blurRad="50800" dist="50800" dir="2700000" algn="tl" rotWithShape="0">
                    <a:prstClr val="black">
                      <a:alpha val="40000"/>
                    </a:prstClr>
                  </a:outerShdw>
                </a:effectLst>
              </a:defRPr>
            </a:lvl1pPr>
          </a:lstStyle>
          <a:p>
            <a:fld id="{E2E31AFC-DF42-41A5-B57C-06A83BBA6616}" type="slidenum">
              <a:rPr lang="en-GB" smtClean="0"/>
              <a:pPr/>
              <a:t>‹#›</a:t>
            </a:fld>
            <a:endParaRPr lang="en-GB"/>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7405918" y="2107959"/>
            <a:ext cx="4214820" cy="1429316"/>
          </a:xfrm>
        </p:spPr>
        <p:txBody>
          <a:bodyPr numCol="1" spcCol="756000" anchor="b">
            <a:noAutofit/>
          </a:bodyPr>
          <a:lstStyle>
            <a:lvl1pPr marL="0" indent="0">
              <a:buFont typeface="Arial" panose="020B0604020202020204" pitchFamily="34" charset="0"/>
              <a:buNone/>
              <a:defRPr sz="12128" b="1" spc="-637">
                <a:solidFill>
                  <a:schemeClr val="bg1"/>
                </a:solidFill>
              </a:defRPr>
            </a:lvl1pPr>
            <a:lvl5pPr>
              <a:defRPr/>
            </a:lvl5pPr>
          </a:lstStyle>
          <a:p>
            <a:pPr lvl="0"/>
            <a:r>
              <a:rPr lang="en-US" err="1"/>
              <a:t>x.xm</a:t>
            </a:r>
            <a:endParaRPr lang="en-US"/>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7405918" y="3480495"/>
            <a:ext cx="4214819" cy="283454"/>
          </a:xfrm>
        </p:spPr>
        <p:txBody>
          <a:bodyPr numCol="1" spcCol="756000"/>
          <a:lstStyle>
            <a:lvl1pPr marL="0" indent="0">
              <a:buFont typeface="Arial" panose="020B0604020202020204" pitchFamily="34" charset="0"/>
              <a:buNone/>
              <a:defRPr sz="1698" b="0">
                <a:solidFill>
                  <a:schemeClr val="bg1"/>
                </a:solidFill>
              </a:defRPr>
            </a:lvl1pPr>
            <a:lvl5pPr>
              <a:defRPr/>
            </a:lvl5pPr>
          </a:lstStyle>
          <a:p>
            <a:pPr lvl="0"/>
            <a:r>
              <a:rPr lang="en-US"/>
              <a:t>Click to edit Master text styles</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159401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 Sub | Map + pins">
    <p:bg>
      <p:bgPr>
        <a:solidFill>
          <a:schemeClr val="accent6"/>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359EA77B-10F0-4804-A145-524336802D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11288" y="1509771"/>
            <a:ext cx="9195987" cy="4538631"/>
          </a:xfrm>
          <a:prstGeom prst="rect">
            <a:avLst/>
          </a:prstGeom>
        </p:spPr>
      </p:pic>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21" name="Title 1">
            <a:extLst>
              <a:ext uri="{FF2B5EF4-FFF2-40B4-BE49-F238E27FC236}">
                <a16:creationId xmlns:a16="http://schemas.microsoft.com/office/drawing/2014/main" id="{2DBFC085-0C60-416E-8CFF-15E94416BA22}"/>
              </a:ext>
            </a:extLst>
          </p:cNvPr>
          <p:cNvSpPr>
            <a:spLocks noGrp="1"/>
          </p:cNvSpPr>
          <p:nvPr>
            <p:ph type="title"/>
          </p:nvPr>
        </p:nvSpPr>
        <p:spPr>
          <a:xfrm>
            <a:off x="577638" y="537198"/>
            <a:ext cx="11013551" cy="403133"/>
          </a:xfrm>
        </p:spPr>
        <p:txBody>
          <a:bodyPr lIns="0" tIns="0" rIns="0" bIns="0" anchor="t" anchorCtr="0"/>
          <a:lstStyle>
            <a:lvl1pPr>
              <a:defRPr>
                <a:solidFill>
                  <a:schemeClr val="bg1"/>
                </a:solidFill>
              </a:defRPr>
            </a:lvl1pPr>
          </a:lstStyle>
          <a:p>
            <a:r>
              <a:rPr lang="en-US"/>
              <a:t>Click to edit Master title style</a:t>
            </a:r>
            <a:endParaRPr lang="en-GB"/>
          </a:p>
        </p:txBody>
      </p:sp>
      <p:sp>
        <p:nvSpPr>
          <p:cNvPr id="22" name="Text Placeholder 9">
            <a:extLst>
              <a:ext uri="{FF2B5EF4-FFF2-40B4-BE49-F238E27FC236}">
                <a16:creationId xmlns:a16="http://schemas.microsoft.com/office/drawing/2014/main" id="{B553B6D6-CC16-4E40-914D-C81F67547FEF}"/>
              </a:ext>
            </a:extLst>
          </p:cNvPr>
          <p:cNvSpPr>
            <a:spLocks noGrp="1"/>
          </p:cNvSpPr>
          <p:nvPr>
            <p:ph type="body" sz="quarter" idx="13"/>
          </p:nvPr>
        </p:nvSpPr>
        <p:spPr>
          <a:xfrm>
            <a:off x="577638" y="1127910"/>
            <a:ext cx="5081284" cy="261290"/>
          </a:xfrm>
        </p:spPr>
        <p:txBody>
          <a:bodyPr/>
          <a:lstStyle>
            <a:lvl1pPr>
              <a:lnSpc>
                <a:spcPct val="100000"/>
              </a:lnSpc>
              <a:buFont typeface="Arial" panose="020B0604020202020204" pitchFamily="34" charset="0"/>
              <a:buNone/>
              <a:defRPr sz="1698">
                <a:solidFill>
                  <a:schemeClr val="bg1"/>
                </a:solidFill>
              </a:defRPr>
            </a:lvl1pPr>
          </a:lstStyle>
          <a:p>
            <a:pPr lvl="0"/>
            <a:r>
              <a:rPr lang="en-US"/>
              <a:t>Click to edit Master text styles</a:t>
            </a:r>
          </a:p>
        </p:txBody>
      </p:sp>
      <p:sp>
        <p:nvSpPr>
          <p:cNvPr id="33" name="Text Placeholder 22">
            <a:extLst>
              <a:ext uri="{FF2B5EF4-FFF2-40B4-BE49-F238E27FC236}">
                <a16:creationId xmlns:a16="http://schemas.microsoft.com/office/drawing/2014/main" id="{28651641-59C0-4E53-BC82-FBC2B7BB8DB1}"/>
              </a:ext>
            </a:extLst>
          </p:cNvPr>
          <p:cNvSpPr>
            <a:spLocks noGrp="1"/>
          </p:cNvSpPr>
          <p:nvPr>
            <p:ph type="body" sz="quarter" idx="15"/>
          </p:nvPr>
        </p:nvSpPr>
        <p:spPr>
          <a:xfrm>
            <a:off x="577638" y="5974456"/>
            <a:ext cx="3140422" cy="161518"/>
          </a:xfrm>
        </p:spPr>
        <p:txBody>
          <a:bodyPr tIns="0" bIns="0" anchor="t" anchorCtr="0"/>
          <a:lstStyle>
            <a:lvl1pPr marL="217561" indent="-217561">
              <a:spcBef>
                <a:spcPts val="0"/>
              </a:spcBef>
              <a:buSzPct val="200000"/>
              <a:buFontTx/>
              <a:buBlip>
                <a:blip r:embed="rId4">
                  <a:extLst>
                    <a:ext uri="{96DAC541-7B7A-43D3-8B79-37D633B846F1}">
                      <asvg:svgBlip xmlns:asvg="http://schemas.microsoft.com/office/drawing/2016/SVG/main" r:embed="rId5"/>
                    </a:ext>
                  </a:extLst>
                </a:blip>
              </a:buBlip>
              <a:defRPr sz="1455" b="1" baseline="30000">
                <a:solidFill>
                  <a:schemeClr val="accent1"/>
                </a:solidFill>
              </a:defRPr>
            </a:lvl1pPr>
          </a:lstStyle>
          <a:p>
            <a:pPr lvl="0"/>
            <a:r>
              <a:rPr lang="en-US"/>
              <a:t>Click to edit Master text styles</a:t>
            </a:r>
          </a:p>
        </p:txBody>
      </p:sp>
      <p:sp>
        <p:nvSpPr>
          <p:cNvPr id="35" name="Text Placeholder 22">
            <a:extLst>
              <a:ext uri="{FF2B5EF4-FFF2-40B4-BE49-F238E27FC236}">
                <a16:creationId xmlns:a16="http://schemas.microsoft.com/office/drawing/2014/main" id="{E20BD56E-0E17-4AED-B089-01FA1B56B6FE}"/>
              </a:ext>
            </a:extLst>
          </p:cNvPr>
          <p:cNvSpPr>
            <a:spLocks noGrp="1"/>
          </p:cNvSpPr>
          <p:nvPr>
            <p:ph type="body" sz="quarter" idx="16"/>
          </p:nvPr>
        </p:nvSpPr>
        <p:spPr>
          <a:xfrm>
            <a:off x="577638" y="5537889"/>
            <a:ext cx="3140422" cy="161518"/>
          </a:xfrm>
        </p:spPr>
        <p:txBody>
          <a:bodyPr tIns="0" bIns="0" anchor="t" anchorCtr="0"/>
          <a:lstStyle>
            <a:lvl1pPr marL="217561" indent="-217561">
              <a:spcBef>
                <a:spcPts val="0"/>
              </a:spcBef>
              <a:buSzPct val="200000"/>
              <a:buFontTx/>
              <a:buBlip>
                <a:blip r:embed="rId6">
                  <a:extLst>
                    <a:ext uri="{96DAC541-7B7A-43D3-8B79-37D633B846F1}">
                      <asvg:svgBlip xmlns:asvg="http://schemas.microsoft.com/office/drawing/2016/SVG/main" r:embed="rId7"/>
                    </a:ext>
                  </a:extLst>
                </a:blip>
              </a:buBlip>
              <a:defRPr sz="1455" b="1" baseline="30000">
                <a:solidFill>
                  <a:schemeClr val="bg1"/>
                </a:solidFill>
              </a:defRPr>
            </a:lvl1pPr>
          </a:lstStyle>
          <a:p>
            <a:pPr lvl="0"/>
            <a:r>
              <a:rPr lang="en-US"/>
              <a:t>Click to edit Master text styles</a:t>
            </a:r>
          </a:p>
        </p:txBody>
      </p:sp>
      <p:sp>
        <p:nvSpPr>
          <p:cNvPr id="36" name="Text Placeholder 22">
            <a:extLst>
              <a:ext uri="{FF2B5EF4-FFF2-40B4-BE49-F238E27FC236}">
                <a16:creationId xmlns:a16="http://schemas.microsoft.com/office/drawing/2014/main" id="{C73E20F7-E9CB-484A-B765-8163DC385D90}"/>
              </a:ext>
            </a:extLst>
          </p:cNvPr>
          <p:cNvSpPr>
            <a:spLocks noGrp="1"/>
          </p:cNvSpPr>
          <p:nvPr>
            <p:ph type="body" sz="quarter" idx="17"/>
          </p:nvPr>
        </p:nvSpPr>
        <p:spPr>
          <a:xfrm>
            <a:off x="3781812" y="4163432"/>
            <a:ext cx="2314188" cy="161518"/>
          </a:xfrm>
        </p:spPr>
        <p:txBody>
          <a:bodyPr wrap="square" tIns="0" bIns="0" anchor="t" anchorCtr="0">
            <a:spAutoFit/>
          </a:bodyPr>
          <a:lstStyle>
            <a:lvl1pPr marL="217561" indent="-217561">
              <a:spcBef>
                <a:spcPts val="0"/>
              </a:spcBef>
              <a:buSzPct val="200000"/>
              <a:buFontTx/>
              <a:buBlip>
                <a:blip r:embed="rId4">
                  <a:extLst>
                    <a:ext uri="{96DAC541-7B7A-43D3-8B79-37D633B846F1}">
                      <asvg:svgBlip xmlns:asvg="http://schemas.microsoft.com/office/drawing/2016/SVG/main" r:embed="rId5"/>
                    </a:ext>
                  </a:extLst>
                </a:blip>
              </a:buBlip>
              <a:defRPr sz="1455" b="1" baseline="30000">
                <a:solidFill>
                  <a:schemeClr val="accent1"/>
                </a:solidFill>
              </a:defRPr>
            </a:lvl1pPr>
          </a:lstStyle>
          <a:p>
            <a:pPr lvl="0"/>
            <a:r>
              <a:rPr lang="en-US"/>
              <a:t>Click to edit Master text styles</a:t>
            </a:r>
          </a:p>
        </p:txBody>
      </p:sp>
      <p:sp>
        <p:nvSpPr>
          <p:cNvPr id="37" name="Text Placeholder 22">
            <a:extLst>
              <a:ext uri="{FF2B5EF4-FFF2-40B4-BE49-F238E27FC236}">
                <a16:creationId xmlns:a16="http://schemas.microsoft.com/office/drawing/2014/main" id="{3E398FEC-3245-4CB1-99A2-4E4EDB866903}"/>
              </a:ext>
            </a:extLst>
          </p:cNvPr>
          <p:cNvSpPr>
            <a:spLocks noGrp="1"/>
          </p:cNvSpPr>
          <p:nvPr>
            <p:ph type="body" sz="quarter" idx="18"/>
          </p:nvPr>
        </p:nvSpPr>
        <p:spPr>
          <a:xfrm>
            <a:off x="5924726" y="3036052"/>
            <a:ext cx="2314188" cy="161518"/>
          </a:xfrm>
        </p:spPr>
        <p:txBody>
          <a:bodyPr wrap="square" tIns="0" bIns="0" anchor="t" anchorCtr="0">
            <a:spAutoFit/>
          </a:bodyPr>
          <a:lstStyle>
            <a:lvl1pPr marL="217561" indent="-217561">
              <a:spcBef>
                <a:spcPts val="0"/>
              </a:spcBef>
              <a:buSzPct val="200000"/>
              <a:buFontTx/>
              <a:buBlip>
                <a:blip r:embed="rId6">
                  <a:extLst>
                    <a:ext uri="{96DAC541-7B7A-43D3-8B79-37D633B846F1}">
                      <asvg:svgBlip xmlns:asvg="http://schemas.microsoft.com/office/drawing/2016/SVG/main" r:embed="rId7"/>
                    </a:ext>
                  </a:extLst>
                </a:blip>
              </a:buBlip>
              <a:defRPr sz="1455" b="1" baseline="300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97928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Our vision | Centred">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3316700" y="577597"/>
            <a:ext cx="5558600" cy="1175806"/>
          </a:xfrm>
        </p:spPr>
        <p:txBody>
          <a:bodyPr lIns="0" tIns="0" rIns="0" bIns="0" anchor="b" anchorCtr="0"/>
          <a:lstStyle>
            <a:lvl1pPr algn="ctr">
              <a:defRPr sz="4245">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10991343" cy="546649"/>
          </a:xfrm>
        </p:spPr>
        <p:txBody>
          <a:bodyPr/>
          <a:lstStyle>
            <a:lvl1pPr algn="ctr">
              <a:defRPr sz="3275">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1077098" y="5241915"/>
            <a:ext cx="1344740" cy="222839"/>
          </a:xfrm>
          <a:prstGeom prst="rect">
            <a:avLst/>
          </a:prstGeom>
        </p:spPr>
        <p:txBody>
          <a:bodyPr vert="horz" wrap="square" lIns="0" tIns="8086" rIns="0" bIns="0" rtlCol="0">
            <a:spAutoFit/>
          </a:bodyPr>
          <a:lstStyle/>
          <a:p>
            <a:pPr marL="7701">
              <a:lnSpc>
                <a:spcPct val="100000"/>
              </a:lnSpc>
              <a:spcBef>
                <a:spcPts val="64"/>
              </a:spcBef>
            </a:pPr>
            <a:r>
              <a:rPr sz="1395" b="1" spc="-12">
                <a:solidFill>
                  <a:srgbClr val="FFFFFF"/>
                </a:solidFill>
                <a:latin typeface="Century Gothic"/>
                <a:cs typeface="Century Gothic"/>
              </a:rPr>
              <a:t>Associated</a:t>
            </a:r>
            <a:r>
              <a:rPr sz="1395" b="1" spc="-61">
                <a:solidFill>
                  <a:srgbClr val="FFFFFF"/>
                </a:solidFill>
                <a:latin typeface="Century Gothic"/>
                <a:cs typeface="Century Gothic"/>
              </a:rPr>
              <a:t> </a:t>
            </a:r>
            <a:r>
              <a:rPr sz="1395" b="1" spc="-15">
                <a:solidFill>
                  <a:srgbClr val="FFFFFF"/>
                </a:solidFill>
                <a:latin typeface="Century Gothic"/>
                <a:cs typeface="Century Gothic"/>
              </a:rPr>
              <a:t>with</a:t>
            </a:r>
            <a:endParaRPr sz="1395">
              <a:latin typeface="Century Gothic"/>
              <a:cs typeface="Century Gothic"/>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1153349" cy="222839"/>
          </a:xfrm>
          <a:prstGeom prst="rect">
            <a:avLst/>
          </a:prstGeom>
        </p:spPr>
        <p:txBody>
          <a:bodyPr vert="horz" wrap="square" lIns="0" tIns="8086" rIns="0" bIns="0" rtlCol="0">
            <a:spAutoFit/>
          </a:bodyPr>
          <a:lstStyle/>
          <a:p>
            <a:pPr marL="7701">
              <a:lnSpc>
                <a:spcPct val="100000"/>
              </a:lnSpc>
              <a:spcBef>
                <a:spcPts val="64"/>
              </a:spcBef>
            </a:pPr>
            <a:r>
              <a:rPr sz="1395" b="1" spc="-12">
                <a:solidFill>
                  <a:srgbClr val="FFFFFF"/>
                </a:solidFill>
                <a:latin typeface="Century Gothic"/>
                <a:cs typeface="Century Gothic"/>
              </a:rPr>
              <a:t>Supported</a:t>
            </a:r>
            <a:r>
              <a:rPr sz="1395" b="1" spc="-67">
                <a:solidFill>
                  <a:srgbClr val="FFFFFF"/>
                </a:solidFill>
                <a:latin typeface="Century Gothic"/>
                <a:cs typeface="Century Gothic"/>
              </a:rPr>
              <a:t> </a:t>
            </a:r>
            <a:r>
              <a:rPr sz="1395" b="1" spc="-12">
                <a:solidFill>
                  <a:srgbClr val="FFFFFF"/>
                </a:solidFill>
                <a:latin typeface="Century Gothic"/>
                <a:cs typeface="Century Gothic"/>
              </a:rPr>
              <a:t>by</a:t>
            </a:r>
            <a:endParaRPr sz="1395">
              <a:latin typeface="Century Gothic"/>
              <a:cs typeface="Century Gothic"/>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6" y="5241915"/>
            <a:ext cx="817164" cy="222839"/>
          </a:xfrm>
          <a:prstGeom prst="rect">
            <a:avLst/>
          </a:prstGeom>
        </p:spPr>
        <p:txBody>
          <a:bodyPr vert="horz" wrap="square" lIns="0" tIns="8086" rIns="0" bIns="0" rtlCol="0">
            <a:spAutoFit/>
          </a:bodyPr>
          <a:lstStyle/>
          <a:p>
            <a:pPr marL="7701">
              <a:lnSpc>
                <a:spcPct val="100000"/>
              </a:lnSpc>
              <a:spcBef>
                <a:spcPts val="64"/>
              </a:spcBef>
            </a:pPr>
            <a:r>
              <a:rPr sz="1395" b="1" spc="-12">
                <a:solidFill>
                  <a:srgbClr val="FFFFFF"/>
                </a:solidFill>
                <a:latin typeface="Century Gothic"/>
                <a:cs typeface="Century Gothic"/>
              </a:rPr>
              <a:t>Hosted</a:t>
            </a:r>
            <a:r>
              <a:rPr sz="1395" b="1" spc="-64">
                <a:solidFill>
                  <a:srgbClr val="FFFFFF"/>
                </a:solidFill>
                <a:latin typeface="Century Gothic"/>
                <a:cs typeface="Century Gothic"/>
              </a:rPr>
              <a:t> </a:t>
            </a:r>
            <a:r>
              <a:rPr sz="1395" b="1" spc="-15">
                <a:solidFill>
                  <a:srgbClr val="FFFFFF"/>
                </a:solidFill>
                <a:latin typeface="Century Gothic"/>
                <a:cs typeface="Century Gothic"/>
              </a:rPr>
              <a:t>at</a:t>
            </a:r>
            <a:endParaRPr sz="1395">
              <a:latin typeface="Century Gothic"/>
              <a:cs typeface="Century Gothic"/>
            </a:endParaRPr>
          </a:p>
        </p:txBody>
      </p:sp>
    </p:spTree>
    <p:extLst>
      <p:ext uri="{BB962C8B-B14F-4D97-AF65-F5344CB8AC3E}">
        <p14:creationId xmlns:p14="http://schemas.microsoft.com/office/powerpoint/2010/main" val="388994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Mission Statement | Left Align">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599848" y="1299878"/>
            <a:ext cx="7334965" cy="453525"/>
          </a:xfrm>
        </p:spPr>
        <p:txBody>
          <a:bodyPr lIns="0" tIns="0" rIns="0" bIns="0" anchor="b" anchorCtr="0"/>
          <a:lstStyle>
            <a:lvl1pPr algn="l">
              <a:defRPr sz="3275">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8255334" cy="283454"/>
          </a:xfrm>
        </p:spPr>
        <p:txBody>
          <a:bodyPr/>
          <a:lstStyle>
            <a:lvl1pPr algn="l">
              <a:defRPr sz="1698">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1077098" y="5241915"/>
            <a:ext cx="1344740" cy="222839"/>
          </a:xfrm>
          <a:prstGeom prst="rect">
            <a:avLst/>
          </a:prstGeom>
        </p:spPr>
        <p:txBody>
          <a:bodyPr vert="horz" wrap="square" lIns="0" tIns="8086" rIns="0" bIns="0" rtlCol="0">
            <a:spAutoFit/>
          </a:bodyPr>
          <a:lstStyle/>
          <a:p>
            <a:pPr marL="7701">
              <a:lnSpc>
                <a:spcPct val="100000"/>
              </a:lnSpc>
              <a:spcBef>
                <a:spcPts val="64"/>
              </a:spcBef>
            </a:pPr>
            <a:r>
              <a:rPr sz="1395" b="1" spc="-12">
                <a:solidFill>
                  <a:srgbClr val="FFFFFF"/>
                </a:solidFill>
                <a:latin typeface="Century Gothic"/>
                <a:cs typeface="Century Gothic"/>
              </a:rPr>
              <a:t>Associated</a:t>
            </a:r>
            <a:r>
              <a:rPr sz="1395" b="1" spc="-61">
                <a:solidFill>
                  <a:srgbClr val="FFFFFF"/>
                </a:solidFill>
                <a:latin typeface="Century Gothic"/>
                <a:cs typeface="Century Gothic"/>
              </a:rPr>
              <a:t> </a:t>
            </a:r>
            <a:r>
              <a:rPr sz="1395" b="1" spc="-15">
                <a:solidFill>
                  <a:srgbClr val="FFFFFF"/>
                </a:solidFill>
                <a:latin typeface="Century Gothic"/>
                <a:cs typeface="Century Gothic"/>
              </a:rPr>
              <a:t>with</a:t>
            </a:r>
            <a:endParaRPr sz="1395">
              <a:latin typeface="Century Gothic"/>
              <a:cs typeface="Century Gothic"/>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1153349" cy="222839"/>
          </a:xfrm>
          <a:prstGeom prst="rect">
            <a:avLst/>
          </a:prstGeom>
        </p:spPr>
        <p:txBody>
          <a:bodyPr vert="horz" wrap="square" lIns="0" tIns="8086" rIns="0" bIns="0" rtlCol="0">
            <a:spAutoFit/>
          </a:bodyPr>
          <a:lstStyle/>
          <a:p>
            <a:pPr marL="7701">
              <a:lnSpc>
                <a:spcPct val="100000"/>
              </a:lnSpc>
              <a:spcBef>
                <a:spcPts val="64"/>
              </a:spcBef>
            </a:pPr>
            <a:r>
              <a:rPr sz="1395" b="1" spc="-12">
                <a:solidFill>
                  <a:srgbClr val="FFFFFF"/>
                </a:solidFill>
                <a:latin typeface="Century Gothic"/>
                <a:cs typeface="Century Gothic"/>
              </a:rPr>
              <a:t>Supported</a:t>
            </a:r>
            <a:r>
              <a:rPr sz="1395" b="1" spc="-67">
                <a:solidFill>
                  <a:srgbClr val="FFFFFF"/>
                </a:solidFill>
                <a:latin typeface="Century Gothic"/>
                <a:cs typeface="Century Gothic"/>
              </a:rPr>
              <a:t> </a:t>
            </a:r>
            <a:r>
              <a:rPr sz="1395" b="1" spc="-12">
                <a:solidFill>
                  <a:srgbClr val="FFFFFF"/>
                </a:solidFill>
                <a:latin typeface="Century Gothic"/>
                <a:cs typeface="Century Gothic"/>
              </a:rPr>
              <a:t>by</a:t>
            </a:r>
            <a:endParaRPr sz="1395">
              <a:latin typeface="Century Gothic"/>
              <a:cs typeface="Century Gothic"/>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6" y="5241915"/>
            <a:ext cx="817164" cy="222839"/>
          </a:xfrm>
          <a:prstGeom prst="rect">
            <a:avLst/>
          </a:prstGeom>
        </p:spPr>
        <p:txBody>
          <a:bodyPr vert="horz" wrap="square" lIns="0" tIns="8086" rIns="0" bIns="0" rtlCol="0">
            <a:spAutoFit/>
          </a:bodyPr>
          <a:lstStyle/>
          <a:p>
            <a:pPr marL="7701">
              <a:lnSpc>
                <a:spcPct val="100000"/>
              </a:lnSpc>
              <a:spcBef>
                <a:spcPts val="64"/>
              </a:spcBef>
            </a:pPr>
            <a:r>
              <a:rPr sz="1395" b="1" spc="-12">
                <a:solidFill>
                  <a:srgbClr val="FFFFFF"/>
                </a:solidFill>
                <a:latin typeface="Century Gothic"/>
                <a:cs typeface="Century Gothic"/>
              </a:rPr>
              <a:t>Hosted</a:t>
            </a:r>
            <a:r>
              <a:rPr sz="1395" b="1" spc="-64">
                <a:solidFill>
                  <a:srgbClr val="FFFFFF"/>
                </a:solidFill>
                <a:latin typeface="Century Gothic"/>
                <a:cs typeface="Century Gothic"/>
              </a:rPr>
              <a:t> </a:t>
            </a:r>
            <a:r>
              <a:rPr sz="1395" b="1" spc="-15">
                <a:solidFill>
                  <a:srgbClr val="FFFFFF"/>
                </a:solidFill>
                <a:latin typeface="Century Gothic"/>
                <a:cs typeface="Century Gothic"/>
              </a:rPr>
              <a:t>at</a:t>
            </a:r>
            <a:endParaRPr sz="1395">
              <a:latin typeface="Century Gothic"/>
              <a:cs typeface="Century Gothic"/>
            </a:endParaRPr>
          </a:p>
        </p:txBody>
      </p:sp>
      <p:sp>
        <p:nvSpPr>
          <p:cNvPr id="39" name="object 14">
            <a:extLst>
              <a:ext uri="{FF2B5EF4-FFF2-40B4-BE49-F238E27FC236}">
                <a16:creationId xmlns:a16="http://schemas.microsoft.com/office/drawing/2014/main" id="{EBA520A8-D9DC-4590-A234-60E794F86D19}"/>
              </a:ext>
            </a:extLst>
          </p:cNvPr>
          <p:cNvSpPr/>
          <p:nvPr userDrawn="1"/>
        </p:nvSpPr>
        <p:spPr>
          <a:xfrm>
            <a:off x="577850" y="5000063"/>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2266933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8007" y="2871669"/>
            <a:ext cx="9195987" cy="1114664"/>
          </a:xfrm>
        </p:spPr>
        <p:txBody>
          <a:bodyPr anchor="ctr"/>
          <a:lstStyle>
            <a:lvl1pPr algn="ctr">
              <a:defRPr sz="4245" b="1">
                <a:solidFill>
                  <a:schemeClr val="bg1"/>
                </a:solidFill>
                <a:latin typeface="+mj-lt"/>
              </a:defRPr>
            </a:lvl1pPr>
            <a:lvl2pPr marL="0" indent="0" algn="ctr">
              <a:buFontTx/>
              <a:buNone/>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3157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Click to edit Master title style</a:t>
            </a:r>
            <a:endParaRPr lang="fr-FR"/>
          </a:p>
        </p:txBody>
      </p:sp>
    </p:spTree>
    <p:extLst>
      <p:ext uri="{BB962C8B-B14F-4D97-AF65-F5344CB8AC3E}">
        <p14:creationId xmlns:p14="http://schemas.microsoft.com/office/powerpoint/2010/main" val="30304501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7044" y="3687540"/>
            <a:ext cx="9195987" cy="827381"/>
          </a:xfrm>
        </p:spPr>
        <p:txBody>
          <a:bodyPr anchor="ctr"/>
          <a:lstStyle>
            <a:lvl1pPr algn="ctr">
              <a:defRPr sz="2668" b="1">
                <a:solidFill>
                  <a:schemeClr val="bg1"/>
                </a:solidFill>
                <a:latin typeface="+mj-lt"/>
              </a:defRPr>
            </a:lvl1pPr>
            <a:lvl2pPr marL="0" indent="0" algn="ctr">
              <a:buFontTx/>
              <a:buNone/>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293692"/>
            <a:ext cx="4944576" cy="1057002"/>
          </a:xfrm>
          <a:prstGeom prst="rect">
            <a:avLst/>
          </a:prstGeom>
        </p:spPr>
      </p:pic>
    </p:spTree>
    <p:extLst>
      <p:ext uri="{BB962C8B-B14F-4D97-AF65-F5344CB8AC3E}">
        <p14:creationId xmlns:p14="http://schemas.microsoft.com/office/powerpoint/2010/main" val="4231305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ign-off">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900500"/>
            <a:ext cx="4944576" cy="1057002"/>
          </a:xfrm>
          <a:prstGeom prst="rect">
            <a:avLst/>
          </a:prstGeom>
        </p:spPr>
      </p:pic>
    </p:spTree>
    <p:extLst>
      <p:ext uri="{BB962C8B-B14F-4D97-AF65-F5344CB8AC3E}">
        <p14:creationId xmlns:p14="http://schemas.microsoft.com/office/powerpoint/2010/main" val="27913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FFA61-A55D-82FC-C019-236DA3FC25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4DA752-C02F-156C-9CA5-858DC3F83C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E0F31D-9D42-BCDF-3FE3-B7D430FDF62F}"/>
              </a:ext>
            </a:extLst>
          </p:cNvPr>
          <p:cNvSpPr>
            <a:spLocks noGrp="1"/>
          </p:cNvSpPr>
          <p:nvPr>
            <p:ph type="dt" sz="half" idx="10"/>
          </p:nvPr>
        </p:nvSpPr>
        <p:spPr/>
        <p:txBody>
          <a:bodyPr/>
          <a:lstStyle/>
          <a:p>
            <a:fld id="{7C8A9719-DE29-4F5F-BDF4-CB3DF5891474}" type="datetimeFigureOut">
              <a:rPr lang="en-US" smtClean="0"/>
              <a:t>9/10/24</a:t>
            </a:fld>
            <a:endParaRPr lang="en-US"/>
          </a:p>
        </p:txBody>
      </p:sp>
      <p:sp>
        <p:nvSpPr>
          <p:cNvPr id="5" name="Footer Placeholder 4">
            <a:extLst>
              <a:ext uri="{FF2B5EF4-FFF2-40B4-BE49-F238E27FC236}">
                <a16:creationId xmlns:a16="http://schemas.microsoft.com/office/drawing/2014/main" id="{7F943C8B-2A82-69DE-BCEF-C0771B9E46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710007-11B3-7C72-07A2-A8291C42E137}"/>
              </a:ext>
            </a:extLst>
          </p:cNvPr>
          <p:cNvSpPr>
            <a:spLocks noGrp="1"/>
          </p:cNvSpPr>
          <p:nvPr>
            <p:ph type="sldNum" sz="quarter" idx="12"/>
          </p:nvPr>
        </p:nvSpPr>
        <p:spPr/>
        <p:txBody>
          <a:bodyPr/>
          <a:lstStyle/>
          <a:p>
            <a:fld id="{3267E07C-F9F1-447A-AFF4-B40F9D1A2B88}" type="slidenum">
              <a:rPr lang="en-US" smtClean="0"/>
              <a:t>‹#›</a:t>
            </a:fld>
            <a:endParaRPr lang="en-US"/>
          </a:p>
        </p:txBody>
      </p:sp>
    </p:spTree>
    <p:extLst>
      <p:ext uri="{BB962C8B-B14F-4D97-AF65-F5344CB8AC3E}">
        <p14:creationId xmlns:p14="http://schemas.microsoft.com/office/powerpoint/2010/main" val="7042573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
        <p:cNvGrpSpPr/>
        <p:nvPr/>
      </p:nvGrpSpPr>
      <p:grpSpPr>
        <a:xfrm>
          <a:off x="0" y="0"/>
          <a:ext cx="0" cy="0"/>
          <a:chOff x="0" y="0"/>
          <a:chExt cx="0" cy="0"/>
        </a:xfrm>
      </p:grpSpPr>
      <p:sp>
        <p:nvSpPr>
          <p:cNvPr id="29" name="Google Shape;29;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A5628"/>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266772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Title slide whit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a:xfrm>
            <a:off x="0" y="0"/>
            <a:ext cx="12192000" cy="6858000"/>
          </a:xfrm>
          <a:solidFill>
            <a:schemeClr val="bg1"/>
          </a:solidFill>
        </p:spPr>
        <p:txBody>
          <a:bodyPr bIns="1224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baseline="0">
                <a:solidFill>
                  <a:schemeClr val="accent6"/>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a:p>
            <a:endParaRPr lang="en-GB" noProof="0"/>
          </a:p>
        </p:txBody>
      </p:sp>
      <p:sp>
        <p:nvSpPr>
          <p:cNvPr id="2" name="Title 1"/>
          <p:cNvSpPr>
            <a:spLocks noGrp="1"/>
          </p:cNvSpPr>
          <p:nvPr>
            <p:ph type="ctrTitle"/>
          </p:nvPr>
        </p:nvSpPr>
        <p:spPr>
          <a:xfrm>
            <a:off x="0" y="485184"/>
            <a:ext cx="7344000" cy="1119158"/>
          </a:xfrm>
          <a:noFill/>
        </p:spPr>
        <p:txBody>
          <a:bodyPr lIns="360000" tIns="72000" rIns="450000" bIns="180000" anchor="t" anchorCtr="0">
            <a:noAutofit/>
          </a:bodyPr>
          <a:lstStyle>
            <a:lvl1pPr algn="l">
              <a:lnSpc>
                <a:spcPct val="85000"/>
              </a:lnSpc>
              <a:defRPr sz="4200">
                <a:solidFill>
                  <a:srgbClr val="0092CC"/>
                </a:solidFill>
                <a:latin typeface="+mj-lt"/>
              </a:defRPr>
            </a:lvl1pPr>
          </a:lstStyle>
          <a:p>
            <a:r>
              <a:rPr lang="en-GB" noProof="0"/>
              <a:t>Click to edit Master title style</a:t>
            </a:r>
          </a:p>
        </p:txBody>
      </p:sp>
      <p:sp>
        <p:nvSpPr>
          <p:cNvPr id="36" name="Text Placeholder 35"/>
          <p:cNvSpPr>
            <a:spLocks noGrp="1"/>
          </p:cNvSpPr>
          <p:nvPr>
            <p:ph type="body" sz="quarter" idx="10" hasCustomPrompt="1"/>
          </p:nvPr>
        </p:nvSpPr>
        <p:spPr>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90" name="Text Placeholder 35"/>
          <p:cNvSpPr>
            <a:spLocks noGrp="1"/>
          </p:cNvSpPr>
          <p:nvPr>
            <p:ph type="body" sz="quarter" idx="16" hasCustomPrompt="1"/>
          </p:nvPr>
        </p:nvSpPr>
        <p:spPr>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 name="Subtitle 2"/>
          <p:cNvSpPr>
            <a:spLocks noGrp="1"/>
          </p:cNvSpPr>
          <p:nvPr>
            <p:ph type="subTitle" idx="1"/>
          </p:nvPr>
        </p:nvSpPr>
        <p:spPr>
          <a:xfrm>
            <a:off x="2" y="4482001"/>
            <a:ext cx="12191999" cy="1656000"/>
          </a:xfrm>
          <a:solidFill>
            <a:schemeClr val="tx2"/>
          </a:solidFill>
        </p:spPr>
        <p:txBody>
          <a:bodyPr lIns="360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sp>
        <p:nvSpPr>
          <p:cNvPr id="62" name="Text Placeholder 35"/>
          <p:cNvSpPr>
            <a:spLocks noGrp="1"/>
          </p:cNvSpPr>
          <p:nvPr>
            <p:ph type="body" sz="quarter" idx="15" hasCustomPrompt="1"/>
          </p:nvPr>
        </p:nvSpPr>
        <p:spPr>
          <a:xfrm>
            <a:off x="479999" y="5440855"/>
            <a:ext cx="11211172" cy="288000"/>
          </a:xfrm>
          <a:noFill/>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Date</a:t>
            </a:r>
          </a:p>
        </p:txBody>
      </p:sp>
      <p:sp>
        <p:nvSpPr>
          <p:cNvPr id="37" name="Picture Placeholder 8"/>
          <p:cNvSpPr>
            <a:spLocks noGrp="1"/>
          </p:cNvSpPr>
          <p:nvPr>
            <p:ph type="pic" sz="quarter" idx="22" hasCustomPrompt="1"/>
          </p:nvPr>
        </p:nvSpPr>
        <p:spPr>
          <a:xfrm>
            <a:off x="7460678" y="485184"/>
            <a:ext cx="4230495"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1482703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2805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965" y="273573"/>
            <a:ext cx="4010908" cy="1161958"/>
          </a:xfrm>
        </p:spPr>
        <p:txBody>
          <a:bodyPr anchor="b"/>
          <a:lstStyle>
            <a:lvl1pPr algn="l">
              <a:defRPr sz="1800" b="1"/>
            </a:lvl1pPr>
          </a:lstStyle>
          <a:p>
            <a:r>
              <a:rPr lang="en-US"/>
              <a:t>Click to edit Master title style</a:t>
            </a:r>
            <a:endParaRPr lang="fr-FR"/>
          </a:p>
        </p:txBody>
      </p:sp>
      <p:sp>
        <p:nvSpPr>
          <p:cNvPr id="3" name="Espace réservé du contenu 2"/>
          <p:cNvSpPr>
            <a:spLocks noGrp="1"/>
          </p:cNvSpPr>
          <p:nvPr>
            <p:ph idx="1"/>
          </p:nvPr>
        </p:nvSpPr>
        <p:spPr>
          <a:xfrm>
            <a:off x="4767480" y="273571"/>
            <a:ext cx="6814561" cy="5852986"/>
          </a:xfrm>
        </p:spPr>
        <p:txBody>
          <a:bodyPr/>
          <a:lstStyle>
            <a:lvl1pPr>
              <a:defRPr sz="28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Espace réservé du texte 3"/>
          <p:cNvSpPr>
            <a:spLocks noGrp="1"/>
          </p:cNvSpPr>
          <p:nvPr>
            <p:ph type="body" sz="half" idx="2"/>
          </p:nvPr>
        </p:nvSpPr>
        <p:spPr>
          <a:xfrm>
            <a:off x="609965" y="1435532"/>
            <a:ext cx="4010908" cy="4691027"/>
          </a:xfrm>
        </p:spPr>
        <p:txBody>
          <a:bodyPr/>
          <a:lstStyle>
            <a:lvl1pPr marL="0" indent="0">
              <a:buNone/>
              <a:defRPr sz="1200"/>
            </a:lvl1pPr>
            <a:lvl2pPr marL="400666" indent="0">
              <a:buNone/>
              <a:defRPr sz="1100"/>
            </a:lvl2pPr>
            <a:lvl3pPr marL="801330" indent="0">
              <a:buNone/>
              <a:defRPr sz="900"/>
            </a:lvl3pPr>
            <a:lvl4pPr marL="1201995" indent="0">
              <a:buNone/>
              <a:defRPr sz="800"/>
            </a:lvl4pPr>
            <a:lvl5pPr marL="1602660" indent="0">
              <a:buNone/>
              <a:defRPr sz="800"/>
            </a:lvl5pPr>
            <a:lvl6pPr marL="2003326" indent="0">
              <a:buNone/>
              <a:defRPr sz="800"/>
            </a:lvl6pPr>
            <a:lvl7pPr marL="2403991" indent="0">
              <a:buNone/>
              <a:defRPr sz="800"/>
            </a:lvl7pPr>
            <a:lvl8pPr marL="2804656" indent="0">
              <a:buNone/>
              <a:defRPr sz="800"/>
            </a:lvl8pPr>
            <a:lvl9pPr marL="3205320" indent="0">
              <a:buNone/>
              <a:defRPr sz="800"/>
            </a:lvl9pPr>
          </a:lstStyle>
          <a:p>
            <a:pPr lvl="0"/>
            <a:r>
              <a:rPr lang="en-US"/>
              <a:t>Click to edit Master text styles</a:t>
            </a:r>
          </a:p>
        </p:txBody>
      </p:sp>
    </p:spTree>
    <p:extLst>
      <p:ext uri="{BB962C8B-B14F-4D97-AF65-F5344CB8AC3E}">
        <p14:creationId xmlns:p14="http://schemas.microsoft.com/office/powerpoint/2010/main" val="3329462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w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9" Type="http://schemas.openxmlformats.org/officeDocument/2006/relationships/slideLayout" Target="../slideLayouts/slideLayout60.xml"/><Relationship Id="rId21" Type="http://schemas.openxmlformats.org/officeDocument/2006/relationships/slideLayout" Target="../slideLayouts/slideLayout42.xml"/><Relationship Id="rId34" Type="http://schemas.openxmlformats.org/officeDocument/2006/relationships/slideLayout" Target="../slideLayouts/slideLayout55.xml"/><Relationship Id="rId42" Type="http://schemas.openxmlformats.org/officeDocument/2006/relationships/slideLayout" Target="../slideLayouts/slideLayout63.xml"/><Relationship Id="rId47" Type="http://schemas.openxmlformats.org/officeDocument/2006/relationships/slideLayout" Target="../slideLayouts/slideLayout68.xml"/><Relationship Id="rId50" Type="http://schemas.openxmlformats.org/officeDocument/2006/relationships/slideLayout" Target="../slideLayouts/slideLayout71.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9" Type="http://schemas.openxmlformats.org/officeDocument/2006/relationships/slideLayout" Target="../slideLayouts/slideLayout50.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slideLayout" Target="../slideLayouts/slideLayout53.xml"/><Relationship Id="rId37" Type="http://schemas.openxmlformats.org/officeDocument/2006/relationships/slideLayout" Target="../slideLayouts/slideLayout58.xml"/><Relationship Id="rId40" Type="http://schemas.openxmlformats.org/officeDocument/2006/relationships/slideLayout" Target="../slideLayouts/slideLayout61.xml"/><Relationship Id="rId45" Type="http://schemas.openxmlformats.org/officeDocument/2006/relationships/slideLayout" Target="../slideLayouts/slideLayout66.xml"/><Relationship Id="rId53" Type="http://schemas.openxmlformats.org/officeDocument/2006/relationships/slideLayout" Target="../slideLayouts/slideLayout74.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slideLayout" Target="../slideLayouts/slideLayout52.xml"/><Relationship Id="rId44" Type="http://schemas.openxmlformats.org/officeDocument/2006/relationships/slideLayout" Target="../slideLayouts/slideLayout65.xml"/><Relationship Id="rId52" Type="http://schemas.openxmlformats.org/officeDocument/2006/relationships/slideLayout" Target="../slideLayouts/slideLayout73.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35" Type="http://schemas.openxmlformats.org/officeDocument/2006/relationships/slideLayout" Target="../slideLayouts/slideLayout56.xml"/><Relationship Id="rId43" Type="http://schemas.openxmlformats.org/officeDocument/2006/relationships/slideLayout" Target="../slideLayouts/slideLayout64.xml"/><Relationship Id="rId48" Type="http://schemas.openxmlformats.org/officeDocument/2006/relationships/slideLayout" Target="../slideLayouts/slideLayout69.xml"/><Relationship Id="rId8" Type="http://schemas.openxmlformats.org/officeDocument/2006/relationships/slideLayout" Target="../slideLayouts/slideLayout29.xml"/><Relationship Id="rId51" Type="http://schemas.openxmlformats.org/officeDocument/2006/relationships/slideLayout" Target="../slideLayouts/slideLayout72.xml"/><Relationship Id="rId3" Type="http://schemas.openxmlformats.org/officeDocument/2006/relationships/slideLayout" Target="../slideLayouts/slideLayout24.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slideLayout" Target="../slideLayouts/slideLayout54.xml"/><Relationship Id="rId38" Type="http://schemas.openxmlformats.org/officeDocument/2006/relationships/slideLayout" Target="../slideLayouts/slideLayout59.xml"/><Relationship Id="rId46" Type="http://schemas.openxmlformats.org/officeDocument/2006/relationships/slideLayout" Target="../slideLayouts/slideLayout67.xml"/><Relationship Id="rId20" Type="http://schemas.openxmlformats.org/officeDocument/2006/relationships/slideLayout" Target="../slideLayouts/slideLayout41.xml"/><Relationship Id="rId41" Type="http://schemas.openxmlformats.org/officeDocument/2006/relationships/slideLayout" Target="../slideLayouts/slideLayout62.xml"/><Relationship Id="rId54" Type="http://schemas.openxmlformats.org/officeDocument/2006/relationships/theme" Target="../theme/theme4.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36" Type="http://schemas.openxmlformats.org/officeDocument/2006/relationships/slideLayout" Target="../slideLayouts/slideLayout57.xml"/><Relationship Id="rId4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0" y="0"/>
            <a:ext cx="12192000" cy="1238270"/>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fr-FR"/>
              <a:t>Cliquez pour modifier le style du titre principal</a:t>
            </a:r>
            <a:endParaRPr lang="en-GB" altLang="fr-FR"/>
          </a:p>
        </p:txBody>
      </p:sp>
      <p:sp>
        <p:nvSpPr>
          <p:cNvPr id="1027" name="Rectangle 4"/>
          <p:cNvSpPr>
            <a:spLocks noGrp="1" noChangeArrowheads="1"/>
          </p:cNvSpPr>
          <p:nvPr>
            <p:ph type="body" idx="1"/>
          </p:nvPr>
        </p:nvSpPr>
        <p:spPr bwMode="auto">
          <a:xfrm>
            <a:off x="590053" y="1542080"/>
            <a:ext cx="11055335" cy="430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fr-FR"/>
              <a:t>Cliquez pour modifier les styles de texte du Master</a:t>
            </a:r>
          </a:p>
          <a:p>
            <a:pPr lvl="1"/>
            <a:r>
              <a:rPr lang="en-GB" altLang="fr-FR"/>
              <a:t>Deuxième niveau</a:t>
            </a:r>
          </a:p>
          <a:p>
            <a:pPr lvl="2"/>
            <a:r>
              <a:rPr lang="en-GB" altLang="fr-FR"/>
              <a:t>Troisième niveau</a:t>
            </a:r>
          </a:p>
          <a:p>
            <a:pPr lvl="3"/>
            <a:r>
              <a:rPr lang="en-GB" altLang="fr-FR"/>
              <a:t>Quatrième niveau</a:t>
            </a:r>
          </a:p>
        </p:txBody>
      </p:sp>
      <p:sp>
        <p:nvSpPr>
          <p:cNvPr id="1028" name="Rectangle 12"/>
          <p:cNvSpPr>
            <a:spLocks noChangeArrowheads="1"/>
          </p:cNvSpPr>
          <p:nvPr/>
        </p:nvSpPr>
        <p:spPr bwMode="auto">
          <a:xfrm>
            <a:off x="1811" y="6398688"/>
            <a:ext cx="12192000" cy="459312"/>
          </a:xfrm>
          <a:prstGeom prst="rect">
            <a:avLst/>
          </a:prstGeom>
          <a:solidFill>
            <a:srgbClr val="1E7FB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0133" tIns="40067" rIns="80133" bIns="40067" anchor="ctr"/>
          <a:lstStyle/>
          <a:p>
            <a:pPr defTabSz="914239"/>
            <a:endParaRPr lang="fr-FR" altLang="fr-FR" sz="1800">
              <a:solidFill>
                <a:srgbClr val="000000"/>
              </a:solidFill>
            </a:endParaRPr>
          </a:p>
        </p:txBody>
      </p:sp>
      <p:sp>
        <p:nvSpPr>
          <p:cNvPr id="1029" name="Rectangle 14"/>
          <p:cNvSpPr>
            <a:spLocks noChangeArrowheads="1"/>
          </p:cNvSpPr>
          <p:nvPr/>
        </p:nvSpPr>
        <p:spPr bwMode="auto">
          <a:xfrm>
            <a:off x="242539" y="6525394"/>
            <a:ext cx="474213" cy="33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algn="r" eaLnBrk="1" hangingPunct="1">
              <a:defRPr/>
            </a:pPr>
            <a:fld id="{4E6CBC8D-9CD9-42F1-AE6E-07107E87F327}" type="slidenum">
              <a:rPr lang="en-US" altLang="fr-FR" sz="1500" smtClean="0">
                <a:solidFill>
                  <a:srgbClr val="72BBE8"/>
                </a:solidFill>
                <a:latin typeface="Arial Narrow" pitchFamily="34" charset="0"/>
              </a:rPr>
              <a:t>‹#›</a:t>
            </a:fld>
            <a:r>
              <a:rPr lang="en-GB" altLang="fr-FR" sz="1500">
                <a:solidFill>
                  <a:srgbClr val="72BBE8"/>
                </a:solidFill>
                <a:latin typeface="Arial Narrow" pitchFamily="34" charset="0"/>
              </a:rPr>
              <a:t>' </a:t>
            </a:r>
            <a:r>
              <a:rPr lang="en-GB" altLang="fr-FR" sz="2100" baseline="14000">
                <a:solidFill>
                  <a:srgbClr val="FFFFFF"/>
                </a:solidFill>
                <a:latin typeface="Arial Narrow" pitchFamily="34" charset="0"/>
              </a:rPr>
              <a:t>|</a:t>
            </a:r>
          </a:p>
        </p:txBody>
      </p:sp>
      <p:pic>
        <p:nvPicPr>
          <p:cNvPr id="1030" name="Picture 17" descr="WHO-EN-white-H"/>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222302" y="6398688"/>
            <a:ext cx="1601189" cy="459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16228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ctr" defTabSz="914018" rtl="0" eaLnBrk="1" fontAlgn="base" hangingPunct="1">
        <a:spcBef>
          <a:spcPct val="0"/>
        </a:spcBef>
        <a:spcAft>
          <a:spcPct val="0"/>
        </a:spcAft>
        <a:defRPr sz="3600" b="1">
          <a:solidFill>
            <a:srgbClr val="000066"/>
          </a:solidFill>
          <a:latin typeface="+mj-lt"/>
          <a:ea typeface="+mj-ea"/>
          <a:cs typeface="+mj-cs"/>
        </a:defRPr>
      </a:lvl1pPr>
      <a:lvl2pPr algn="ctr" defTabSz="914018" rtl="0" eaLnBrk="1" fontAlgn="base" hangingPunct="1">
        <a:spcBef>
          <a:spcPct val="0"/>
        </a:spcBef>
        <a:spcAft>
          <a:spcPct val="0"/>
        </a:spcAft>
        <a:defRPr sz="3500" b="1">
          <a:solidFill>
            <a:srgbClr val="1C78B0"/>
          </a:solidFill>
          <a:latin typeface="Arial" charset="0"/>
          <a:cs typeface="Arial" charset="0"/>
        </a:defRPr>
      </a:lvl2pPr>
      <a:lvl3pPr algn="ctr" defTabSz="914018" rtl="0" eaLnBrk="1" fontAlgn="base" hangingPunct="1">
        <a:spcBef>
          <a:spcPct val="0"/>
        </a:spcBef>
        <a:spcAft>
          <a:spcPct val="0"/>
        </a:spcAft>
        <a:defRPr sz="3500" b="1">
          <a:solidFill>
            <a:srgbClr val="1C78B0"/>
          </a:solidFill>
          <a:latin typeface="Arial" charset="0"/>
          <a:cs typeface="Arial" charset="0"/>
        </a:defRPr>
      </a:lvl3pPr>
      <a:lvl4pPr algn="ctr" defTabSz="914018" rtl="0" eaLnBrk="1" fontAlgn="base" hangingPunct="1">
        <a:spcBef>
          <a:spcPct val="0"/>
        </a:spcBef>
        <a:spcAft>
          <a:spcPct val="0"/>
        </a:spcAft>
        <a:defRPr sz="3500" b="1">
          <a:solidFill>
            <a:srgbClr val="1C78B0"/>
          </a:solidFill>
          <a:latin typeface="Arial" charset="0"/>
          <a:cs typeface="Arial" charset="0"/>
        </a:defRPr>
      </a:lvl4pPr>
      <a:lvl5pPr algn="ctr" defTabSz="914018" rtl="0" eaLnBrk="1" fontAlgn="base" hangingPunct="1">
        <a:spcBef>
          <a:spcPct val="0"/>
        </a:spcBef>
        <a:spcAft>
          <a:spcPct val="0"/>
        </a:spcAft>
        <a:defRPr sz="3500" b="1">
          <a:solidFill>
            <a:srgbClr val="1C78B0"/>
          </a:solidFill>
          <a:latin typeface="Arial" charset="0"/>
          <a:cs typeface="Arial" charset="0"/>
        </a:defRPr>
      </a:lvl5pPr>
      <a:lvl6pPr marL="400666" algn="ctr" defTabSz="914018" rtl="0" eaLnBrk="1" fontAlgn="base" hangingPunct="1">
        <a:spcBef>
          <a:spcPct val="0"/>
        </a:spcBef>
        <a:spcAft>
          <a:spcPct val="0"/>
        </a:spcAft>
        <a:defRPr sz="3500" b="1">
          <a:solidFill>
            <a:srgbClr val="1C78B0"/>
          </a:solidFill>
          <a:latin typeface="Arial" charset="0"/>
          <a:cs typeface="Arial" charset="0"/>
        </a:defRPr>
      </a:lvl6pPr>
      <a:lvl7pPr marL="801330" algn="ctr" defTabSz="914018" rtl="0" eaLnBrk="1" fontAlgn="base" hangingPunct="1">
        <a:spcBef>
          <a:spcPct val="0"/>
        </a:spcBef>
        <a:spcAft>
          <a:spcPct val="0"/>
        </a:spcAft>
        <a:defRPr sz="3500" b="1">
          <a:solidFill>
            <a:srgbClr val="1C78B0"/>
          </a:solidFill>
          <a:latin typeface="Arial" charset="0"/>
          <a:cs typeface="Arial" charset="0"/>
        </a:defRPr>
      </a:lvl7pPr>
      <a:lvl8pPr marL="1201995" algn="ctr" defTabSz="914018" rtl="0" eaLnBrk="1" fontAlgn="base" hangingPunct="1">
        <a:spcBef>
          <a:spcPct val="0"/>
        </a:spcBef>
        <a:spcAft>
          <a:spcPct val="0"/>
        </a:spcAft>
        <a:defRPr sz="3500" b="1">
          <a:solidFill>
            <a:srgbClr val="1C78B0"/>
          </a:solidFill>
          <a:latin typeface="Arial" charset="0"/>
          <a:cs typeface="Arial" charset="0"/>
        </a:defRPr>
      </a:lvl8pPr>
      <a:lvl9pPr marL="1602660" algn="ctr" defTabSz="914018" rtl="0" eaLnBrk="1" fontAlgn="base" hangingPunct="1">
        <a:spcBef>
          <a:spcPct val="0"/>
        </a:spcBef>
        <a:spcAft>
          <a:spcPct val="0"/>
        </a:spcAft>
        <a:defRPr sz="3500" b="1">
          <a:solidFill>
            <a:srgbClr val="1C78B0"/>
          </a:solidFill>
          <a:latin typeface="Arial" charset="0"/>
          <a:cs typeface="Arial" charset="0"/>
        </a:defRPr>
      </a:lvl9pPr>
    </p:titleStyle>
    <p:bodyStyle>
      <a:lvl1pPr marL="342235" indent="-342235" algn="l" defTabSz="914018" rtl="0" eaLnBrk="1" fontAlgn="base" hangingPunct="1">
        <a:spcBef>
          <a:spcPct val="80000"/>
        </a:spcBef>
        <a:spcAft>
          <a:spcPct val="0"/>
        </a:spcAft>
        <a:buClr>
          <a:srgbClr val="1E7FB8"/>
        </a:buClr>
        <a:buFont typeface="Wingdings" pitchFamily="2" charset="2"/>
        <a:buChar char="l"/>
        <a:defRPr sz="3200">
          <a:solidFill>
            <a:srgbClr val="000066"/>
          </a:solidFill>
          <a:latin typeface="+mj-lt"/>
          <a:ea typeface="+mn-ea"/>
          <a:cs typeface="+mn-cs"/>
        </a:defRPr>
      </a:lvl1pPr>
      <a:lvl2pPr marL="805504" indent="-282414" algn="l" defTabSz="914018" rtl="0" eaLnBrk="1" fontAlgn="base" hangingPunct="1">
        <a:spcBef>
          <a:spcPct val="20000"/>
        </a:spcBef>
        <a:spcAft>
          <a:spcPct val="0"/>
        </a:spcAft>
        <a:buClr>
          <a:srgbClr val="1E7FB8"/>
        </a:buClr>
        <a:buFont typeface="Arial" pitchFamily="34" charset="0"/>
        <a:buChar char="–"/>
        <a:defRPr sz="2800">
          <a:solidFill>
            <a:srgbClr val="000066"/>
          </a:solidFill>
          <a:latin typeface="+mj-lt"/>
          <a:cs typeface="+mn-cs"/>
        </a:defRPr>
      </a:lvl2pPr>
      <a:lvl3pPr marL="1256252" indent="-269893" algn="l" defTabSz="914018" rtl="0" eaLnBrk="1" fontAlgn="base" hangingPunct="1">
        <a:spcBef>
          <a:spcPct val="20000"/>
        </a:spcBef>
        <a:spcAft>
          <a:spcPct val="0"/>
        </a:spcAft>
        <a:buClr>
          <a:srgbClr val="1E7FB8"/>
        </a:buClr>
        <a:buChar char="•"/>
        <a:defRPr sz="2400">
          <a:solidFill>
            <a:srgbClr val="000066"/>
          </a:solidFill>
          <a:latin typeface="+mj-lt"/>
          <a:cs typeface="+mn-cs"/>
        </a:defRPr>
      </a:lvl3pPr>
      <a:lvl4pPr marL="1663873" indent="-226766" algn="l" defTabSz="914018" rtl="0" eaLnBrk="1" fontAlgn="base" hangingPunct="1">
        <a:spcBef>
          <a:spcPct val="20000"/>
        </a:spcBef>
        <a:spcAft>
          <a:spcPct val="0"/>
        </a:spcAft>
        <a:buClr>
          <a:srgbClr val="1E7FB8"/>
        </a:buClr>
        <a:buChar char="–"/>
        <a:defRPr sz="2000">
          <a:solidFill>
            <a:srgbClr val="000066"/>
          </a:solidFill>
          <a:latin typeface="+mj-lt"/>
          <a:cs typeface="+mn-cs"/>
        </a:defRPr>
      </a:lvl4pPr>
      <a:lvl5pPr marL="1988023" indent="-144685" algn="r" defTabSz="914018" rtl="1" eaLnBrk="1" fontAlgn="base" hangingPunct="1">
        <a:spcBef>
          <a:spcPct val="20000"/>
        </a:spcBef>
        <a:spcAft>
          <a:spcPct val="0"/>
        </a:spcAft>
        <a:buChar char="»"/>
        <a:defRPr sz="2000">
          <a:solidFill>
            <a:srgbClr val="000066"/>
          </a:solidFill>
          <a:latin typeface="+mj-lt"/>
          <a:cs typeface="+mn-cs"/>
        </a:defRPr>
      </a:lvl5pPr>
      <a:lvl6pPr marL="2388688" indent="-144685" algn="r" defTabSz="914018" rtl="1" eaLnBrk="1" fontAlgn="base" hangingPunct="1">
        <a:spcBef>
          <a:spcPct val="20000"/>
        </a:spcBef>
        <a:spcAft>
          <a:spcPct val="0"/>
        </a:spcAft>
        <a:buChar char="»"/>
        <a:defRPr sz="2000">
          <a:solidFill>
            <a:srgbClr val="000066"/>
          </a:solidFill>
          <a:latin typeface="+mj-lt"/>
          <a:cs typeface="+mn-cs"/>
        </a:defRPr>
      </a:lvl6pPr>
      <a:lvl7pPr marL="2789353" indent="-144685" algn="r" defTabSz="914018" rtl="1" eaLnBrk="1" fontAlgn="base" hangingPunct="1">
        <a:spcBef>
          <a:spcPct val="20000"/>
        </a:spcBef>
        <a:spcAft>
          <a:spcPct val="0"/>
        </a:spcAft>
        <a:buChar char="»"/>
        <a:defRPr sz="2000">
          <a:solidFill>
            <a:srgbClr val="000066"/>
          </a:solidFill>
          <a:latin typeface="+mj-lt"/>
          <a:cs typeface="+mn-cs"/>
        </a:defRPr>
      </a:lvl7pPr>
      <a:lvl8pPr marL="3190018" indent="-144685" algn="r" defTabSz="914018" rtl="1" eaLnBrk="1" fontAlgn="base" hangingPunct="1">
        <a:spcBef>
          <a:spcPct val="20000"/>
        </a:spcBef>
        <a:spcAft>
          <a:spcPct val="0"/>
        </a:spcAft>
        <a:buChar char="»"/>
        <a:defRPr sz="2000">
          <a:solidFill>
            <a:srgbClr val="000066"/>
          </a:solidFill>
          <a:latin typeface="+mj-lt"/>
          <a:cs typeface="+mn-cs"/>
        </a:defRPr>
      </a:lvl8pPr>
      <a:lvl9pPr marL="3590683" indent="-144685" algn="r" defTabSz="914018" rtl="1" eaLnBrk="1" fontAlgn="base" hangingPunct="1">
        <a:spcBef>
          <a:spcPct val="20000"/>
        </a:spcBef>
        <a:spcAft>
          <a:spcPct val="0"/>
        </a:spcAft>
        <a:buChar char="»"/>
        <a:defRPr sz="2000">
          <a:solidFill>
            <a:srgbClr val="000066"/>
          </a:solidFill>
          <a:latin typeface="+mj-lt"/>
          <a:cs typeface="+mn-cs"/>
        </a:defRPr>
      </a:lvl9pPr>
    </p:bodyStyle>
    <p:otherStyle>
      <a:defPPr>
        <a:defRPr lang="fr-FR"/>
      </a:defPPr>
      <a:lvl1pPr marL="0" algn="l" defTabSz="801330" rtl="0" eaLnBrk="1" latinLnBrk="0" hangingPunct="1">
        <a:defRPr sz="1600" kern="1200">
          <a:solidFill>
            <a:schemeClr val="tx1"/>
          </a:solidFill>
          <a:latin typeface="+mn-lt"/>
          <a:ea typeface="+mn-ea"/>
          <a:cs typeface="+mn-cs"/>
        </a:defRPr>
      </a:lvl1pPr>
      <a:lvl2pPr marL="400666" algn="l" defTabSz="801330" rtl="0" eaLnBrk="1" latinLnBrk="0" hangingPunct="1">
        <a:defRPr sz="1600" kern="1200">
          <a:solidFill>
            <a:schemeClr val="tx1"/>
          </a:solidFill>
          <a:latin typeface="+mn-lt"/>
          <a:ea typeface="+mn-ea"/>
          <a:cs typeface="+mn-cs"/>
        </a:defRPr>
      </a:lvl2pPr>
      <a:lvl3pPr marL="801330" algn="l" defTabSz="801330" rtl="0" eaLnBrk="1" latinLnBrk="0" hangingPunct="1">
        <a:defRPr sz="1600" kern="1200">
          <a:solidFill>
            <a:schemeClr val="tx1"/>
          </a:solidFill>
          <a:latin typeface="+mn-lt"/>
          <a:ea typeface="+mn-ea"/>
          <a:cs typeface="+mn-cs"/>
        </a:defRPr>
      </a:lvl3pPr>
      <a:lvl4pPr marL="1201995" algn="l" defTabSz="801330" rtl="0" eaLnBrk="1" latinLnBrk="0" hangingPunct="1">
        <a:defRPr sz="1600" kern="1200">
          <a:solidFill>
            <a:schemeClr val="tx1"/>
          </a:solidFill>
          <a:latin typeface="+mn-lt"/>
          <a:ea typeface="+mn-ea"/>
          <a:cs typeface="+mn-cs"/>
        </a:defRPr>
      </a:lvl4pPr>
      <a:lvl5pPr marL="1602660" algn="l" defTabSz="801330" rtl="0" eaLnBrk="1" latinLnBrk="0" hangingPunct="1">
        <a:defRPr sz="1600" kern="1200">
          <a:solidFill>
            <a:schemeClr val="tx1"/>
          </a:solidFill>
          <a:latin typeface="+mn-lt"/>
          <a:ea typeface="+mn-ea"/>
          <a:cs typeface="+mn-cs"/>
        </a:defRPr>
      </a:lvl5pPr>
      <a:lvl6pPr marL="2003326" algn="l" defTabSz="801330" rtl="0" eaLnBrk="1" latinLnBrk="0" hangingPunct="1">
        <a:defRPr sz="1600" kern="1200">
          <a:solidFill>
            <a:schemeClr val="tx1"/>
          </a:solidFill>
          <a:latin typeface="+mn-lt"/>
          <a:ea typeface="+mn-ea"/>
          <a:cs typeface="+mn-cs"/>
        </a:defRPr>
      </a:lvl6pPr>
      <a:lvl7pPr marL="2403991" algn="l" defTabSz="801330" rtl="0" eaLnBrk="1" latinLnBrk="0" hangingPunct="1">
        <a:defRPr sz="1600" kern="1200">
          <a:solidFill>
            <a:schemeClr val="tx1"/>
          </a:solidFill>
          <a:latin typeface="+mn-lt"/>
          <a:ea typeface="+mn-ea"/>
          <a:cs typeface="+mn-cs"/>
        </a:defRPr>
      </a:lvl7pPr>
      <a:lvl8pPr marL="2804656" algn="l" defTabSz="801330" rtl="0" eaLnBrk="1" latinLnBrk="0" hangingPunct="1">
        <a:defRPr sz="1600" kern="1200">
          <a:solidFill>
            <a:schemeClr val="tx1"/>
          </a:solidFill>
          <a:latin typeface="+mn-lt"/>
          <a:ea typeface="+mn-ea"/>
          <a:cs typeface="+mn-cs"/>
        </a:defRPr>
      </a:lvl8pPr>
      <a:lvl9pPr marL="3205320" algn="l" defTabSz="801330"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29E538-2FEE-4B81-AF22-B7B4D9C513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Cliquez pour modifier le style du titre principal</a:t>
            </a:r>
          </a:p>
        </p:txBody>
      </p:sp>
      <p:sp>
        <p:nvSpPr>
          <p:cNvPr id="3" name="Text Placeholder 2">
            <a:extLst>
              <a:ext uri="{FF2B5EF4-FFF2-40B4-BE49-F238E27FC236}">
                <a16:creationId xmlns:a16="http://schemas.microsoft.com/office/drawing/2014/main" id="{F2D8AC23-1D27-4182-BB32-6BE0DECD6330}"/>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4" name="Date Placeholder 3">
            <a:extLst>
              <a:ext uri="{FF2B5EF4-FFF2-40B4-BE49-F238E27FC236}">
                <a16:creationId xmlns:a16="http://schemas.microsoft.com/office/drawing/2014/main" id="{6695120D-59C1-4A3F-BEBB-73897B845C41}"/>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8D455A-89F6-4E4D-937F-62E7200508BA}" type="datetimeFigureOut">
              <a:rPr lang="en-US" smtClean="0"/>
              <a:t>9/10/24</a:t>
            </a:fld>
            <a:endParaRPr lang="en-US"/>
          </a:p>
        </p:txBody>
      </p:sp>
      <p:sp>
        <p:nvSpPr>
          <p:cNvPr id="5" name="Footer Placeholder 4">
            <a:extLst>
              <a:ext uri="{FF2B5EF4-FFF2-40B4-BE49-F238E27FC236}">
                <a16:creationId xmlns:a16="http://schemas.microsoft.com/office/drawing/2014/main" id="{2D3D2489-05DD-41E7-A2AD-7B3611BC04B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AD7F577-7D26-4BDF-91A8-BCDC7F827DD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1BDE82-4F48-4AC4-9C2F-2E4167ABC916}" type="slidenum">
              <a:rPr lang="en-US" smtClean="0"/>
              <a:t>‹#›</a:t>
            </a:fld>
            <a:endParaRPr lang="en-US"/>
          </a:p>
        </p:txBody>
      </p:sp>
    </p:spTree>
    <p:extLst>
      <p:ext uri="{BB962C8B-B14F-4D97-AF65-F5344CB8AC3E}">
        <p14:creationId xmlns:p14="http://schemas.microsoft.com/office/powerpoint/2010/main" val="430504800"/>
      </p:ext>
    </p:extLst>
  </p:cSld>
  <p:clrMap bg1="lt1" tx1="dk1" bg2="lt2" tx2="dk2" accent1="accent1" accent2="accent2" accent3="accent3" accent4="accent4" accent5="accent5" accent6="accent6" hlink="hlink" folHlink="folHlink"/>
  <p:sldLayoutIdLst>
    <p:sldLayoutId id="2147483676" r:id="rId1"/>
    <p:sldLayoutId id="2147483677" r:id="rId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00864" y="1332162"/>
            <a:ext cx="10815782" cy="330860"/>
          </a:xfrm>
          <a:prstGeom prst="rect">
            <a:avLst/>
          </a:prstGeom>
        </p:spPr>
        <p:txBody>
          <a:bodyPr wrap="square" lIns="0" tIns="0" rIns="0" bIns="0">
            <a:spAutoFit/>
          </a:bodyPr>
          <a:lstStyle>
            <a:lvl1pPr>
              <a:defRPr sz="2150" b="1" i="0">
                <a:solidFill>
                  <a:srgbClr val="E95628"/>
                </a:solidFill>
                <a:latin typeface="Arial"/>
                <a:cs typeface="Arial"/>
              </a:defRPr>
            </a:lvl1pPr>
          </a:lstStyle>
          <a:p>
            <a:endParaRPr/>
          </a:p>
        </p:txBody>
      </p:sp>
      <p:sp>
        <p:nvSpPr>
          <p:cNvPr id="3" name="Holder 3"/>
          <p:cNvSpPr>
            <a:spLocks noGrp="1"/>
          </p:cNvSpPr>
          <p:nvPr>
            <p:ph type="body" idx="1"/>
          </p:nvPr>
        </p:nvSpPr>
        <p:spPr>
          <a:xfrm>
            <a:off x="874683" y="2111860"/>
            <a:ext cx="10633364"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9/10/24</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6495364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Lst>
  <p:txStyles>
    <p:titleStyle>
      <a:lvl1pPr>
        <a:defRPr>
          <a:latin typeface="+mj-lt"/>
          <a:ea typeface="+mj-ea"/>
          <a:cs typeface="+mj-cs"/>
        </a:defRPr>
      </a:lvl1pPr>
    </p:titleStyle>
    <p:body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bodyStyle>
    <p:other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577639" y="537197"/>
            <a:ext cx="5081283" cy="806268"/>
          </a:xfrm>
          <a:prstGeom prst="rect">
            <a:avLst/>
          </a:prstGeom>
        </p:spPr>
        <p:txBody>
          <a:bodyPr vert="horz" wrap="square" lIns="0" tIns="0" rIns="0" bIns="0" rtlCol="0" anchor="t" anchorCtr="0">
            <a:spAutoFit/>
          </a:bodyPr>
          <a:lstStyle/>
          <a:p>
            <a:r>
              <a:rPr lang="en-US"/>
              <a:t>Cliquez pour modifier le style du titre principal</a:t>
            </a:r>
            <a:endParaRPr lang="en-GB"/>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577638" y="1551583"/>
            <a:ext cx="10775825" cy="1564243"/>
          </a:xfrm>
          <a:prstGeom prst="rect">
            <a:avLst/>
          </a:prstGeom>
        </p:spPr>
        <p:txBody>
          <a:bodyPr vert="horz" wrap="square" lIns="0" tIns="0" rIns="0" bIns="0" rtlCol="0" anchor="t" anchorCtr="0">
            <a:spAutoFit/>
          </a:bodyPr>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endParaRPr lang="en-GB"/>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577638" y="6482886"/>
            <a:ext cx="7575715" cy="112018"/>
          </a:xfrm>
          <a:prstGeom prst="rect">
            <a:avLst/>
          </a:prstGeom>
        </p:spPr>
        <p:txBody>
          <a:bodyPr vert="horz" lIns="0" tIns="0" rIns="0" bIns="0" rtlCol="0" anchor="t" anchorCtr="0">
            <a:spAutoFit/>
          </a:bodyPr>
          <a:lstStyle>
            <a:lvl1pPr algn="l">
              <a:defRPr sz="728">
                <a:solidFill>
                  <a:schemeClr val="tx1">
                    <a:tint val="75000"/>
                  </a:schemeClr>
                </a:solidFill>
              </a:defRPr>
            </a:lvl1pPr>
          </a:lstStyle>
          <a:p>
            <a:pPr marL="7701">
              <a:spcBef>
                <a:spcPts val="76"/>
              </a:spcBef>
            </a:pPr>
            <a:r>
              <a:rPr lang="en-GB" spc="3"/>
              <a:t>Immunisation, vaccins et produits biologiques</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0693993" y="6482886"/>
            <a:ext cx="897196" cy="111982"/>
          </a:xfrm>
          <a:prstGeom prst="rect">
            <a:avLst/>
          </a:prstGeom>
        </p:spPr>
        <p:txBody>
          <a:bodyPr vert="horz" wrap="square" lIns="0" tIns="0" rIns="0" bIns="0" rtlCol="0" anchor="t" anchorCtr="0">
            <a:spAutoFit/>
          </a:bodyPr>
          <a:lstStyle>
            <a:lvl1pPr algn="r">
              <a:defRPr sz="728">
                <a:solidFill>
                  <a:schemeClr val="tx1">
                    <a:tint val="75000"/>
                  </a:schemeClr>
                </a:solidFill>
              </a:defRPr>
            </a:lvl1pPr>
          </a:lstStyle>
          <a:p>
            <a:fld id="{E2E31AFC-DF42-41A5-B57C-06A83BBA6616}" type="slidenum">
              <a:rPr lang="en-GB" smtClean="0"/>
              <a:t>‹#›</a:t>
            </a:fld>
            <a:endParaRPr lang="en-GB"/>
          </a:p>
        </p:txBody>
      </p:sp>
    </p:spTree>
    <p:extLst>
      <p:ext uri="{BB962C8B-B14F-4D97-AF65-F5344CB8AC3E}">
        <p14:creationId xmlns:p14="http://schemas.microsoft.com/office/powerpoint/2010/main" val="3874469894"/>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54" r:id="rId27"/>
    <p:sldLayoutId id="2147483755" r:id="rId28"/>
    <p:sldLayoutId id="2147483756" r:id="rId29"/>
    <p:sldLayoutId id="2147483757" r:id="rId30"/>
    <p:sldLayoutId id="2147483758" r:id="rId31"/>
    <p:sldLayoutId id="2147483759" r:id="rId32"/>
    <p:sldLayoutId id="2147483760" r:id="rId33"/>
    <p:sldLayoutId id="2147483761" r:id="rId34"/>
    <p:sldLayoutId id="2147483762" r:id="rId35"/>
    <p:sldLayoutId id="2147483763" r:id="rId36"/>
    <p:sldLayoutId id="2147483764" r:id="rId37"/>
    <p:sldLayoutId id="2147483765" r:id="rId38"/>
    <p:sldLayoutId id="2147483766" r:id="rId39"/>
    <p:sldLayoutId id="2147483767" r:id="rId40"/>
    <p:sldLayoutId id="2147483768" r:id="rId41"/>
    <p:sldLayoutId id="2147483769" r:id="rId42"/>
    <p:sldLayoutId id="2147483770" r:id="rId43"/>
    <p:sldLayoutId id="2147483771" r:id="rId44"/>
    <p:sldLayoutId id="2147483772" r:id="rId45"/>
    <p:sldLayoutId id="2147483773" r:id="rId46"/>
    <p:sldLayoutId id="2147483774" r:id="rId47"/>
    <p:sldLayoutId id="2147483775" r:id="rId48"/>
    <p:sldLayoutId id="2147483776" r:id="rId49"/>
    <p:sldLayoutId id="2147483777" r:id="rId50"/>
    <p:sldLayoutId id="2147483778" r:id="rId51"/>
    <p:sldLayoutId id="2147483779" r:id="rId52"/>
    <p:sldLayoutId id="2147483780" r:id="rId53"/>
  </p:sldLayoutIdLst>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p15="http://schemas.microsoft.com/office/powerpoint/2012/main">
      <p:transition spd="med">
        <p:fade/>
      </p:transition>
    </mc:Fallback>
  </mc:AlternateContent>
  <p:hf hdr="0" ftr="0" dt="0"/>
  <p:txStyles>
    <p:titleStyle>
      <a:lvl1pPr algn="l" defTabSz="554492" rtl="0" eaLnBrk="1" latinLnBrk="0" hangingPunct="1">
        <a:lnSpc>
          <a:spcPct val="90000"/>
        </a:lnSpc>
        <a:spcBef>
          <a:spcPct val="0"/>
        </a:spcBef>
        <a:buNone/>
        <a:defRPr sz="2911" b="1" kern="1200">
          <a:solidFill>
            <a:schemeClr val="tx1"/>
          </a:solidFill>
          <a:latin typeface="+mj-lt"/>
          <a:ea typeface="+mj-ea"/>
          <a:cs typeface="+mj-cs"/>
        </a:defRPr>
      </a:lvl1pPr>
    </p:titleStyle>
    <p:body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mn-lt"/>
          <a:ea typeface="+mn-ea"/>
          <a:cs typeface="+mn-cs"/>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mn-lt"/>
          <a:ea typeface="+mn-ea"/>
          <a:cs typeface="+mn-cs"/>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mn-lt"/>
          <a:ea typeface="+mn-ea"/>
          <a:cs typeface="+mn-cs"/>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mn-lt"/>
          <a:ea typeface="+mn-ea"/>
          <a:cs typeface="+mn-cs"/>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mn-lt"/>
          <a:ea typeface="+mn-ea"/>
          <a:cs typeface="+mn-cs"/>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25.jpg"/></Relationships>
</file>

<file path=ppt/slides/_rels/slide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1.png"/><Relationship Id="rId7" Type="http://schemas.openxmlformats.org/officeDocument/2006/relationships/diagramQuickStyle" Target="../diagrams/quickStyle1.xml"/><Relationship Id="rId2" Type="http://schemas.openxmlformats.org/officeDocument/2006/relationships/notesSlide" Target="../notesSlides/notesSlide4.xml"/><Relationship Id="rId1" Type="http://schemas.openxmlformats.org/officeDocument/2006/relationships/slideLayout" Target="../slideLayouts/slideLayout72.xml"/><Relationship Id="rId6" Type="http://schemas.openxmlformats.org/officeDocument/2006/relationships/diagramLayout" Target="../diagrams/layout1.xml"/><Relationship Id="rId11" Type="http://schemas.openxmlformats.org/officeDocument/2006/relationships/image" Target="../media/image34.emf"/><Relationship Id="rId5" Type="http://schemas.openxmlformats.org/officeDocument/2006/relationships/diagramData" Target="../diagrams/data1.xml"/><Relationship Id="rId10" Type="http://schemas.openxmlformats.org/officeDocument/2006/relationships/image" Target="../media/image33.png"/><Relationship Id="rId4" Type="http://schemas.openxmlformats.org/officeDocument/2006/relationships/image" Target="../media/image32.png"/><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oup of people outside a building&#10;&#10;Description automatically generated">
            <a:extLst>
              <a:ext uri="{FF2B5EF4-FFF2-40B4-BE49-F238E27FC236}">
                <a16:creationId xmlns:a16="http://schemas.microsoft.com/office/drawing/2014/main" id="{DC4C9A00-E47E-78FC-AED8-E0F2F64CACA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31" b="7831"/>
          <a:stretch>
            <a:fillRect/>
          </a:stretch>
        </p:blipFill>
        <p:spPr/>
      </p:pic>
      <p:sp>
        <p:nvSpPr>
          <p:cNvPr id="3" name="Title 2">
            <a:extLst>
              <a:ext uri="{FF2B5EF4-FFF2-40B4-BE49-F238E27FC236}">
                <a16:creationId xmlns:a16="http://schemas.microsoft.com/office/drawing/2014/main" id="{1BA54AE2-D3B9-B2EE-013A-013E4F5F8481}"/>
              </a:ext>
            </a:extLst>
          </p:cNvPr>
          <p:cNvSpPr>
            <a:spLocks noGrp="1"/>
          </p:cNvSpPr>
          <p:nvPr>
            <p:ph type="ctrTitle"/>
          </p:nvPr>
        </p:nvSpPr>
        <p:spPr>
          <a:xfrm>
            <a:off x="-1" y="0"/>
            <a:ext cx="11224471" cy="1258349"/>
          </a:xfrm>
        </p:spPr>
        <p:txBody>
          <a:bodyPr/>
          <a:lstStyle/>
          <a:p>
            <a:r>
              <a:rPr lang="en-GB" sz="2800" b="1" dirty="0">
                <a:solidFill>
                  <a:schemeClr val="accent1">
                    <a:lumMod val="75000"/>
                  </a:schemeClr>
                </a:solidFill>
                <a:latin typeface="Calibri" panose="020F0502020204030204" pitchFamily="34" charset="0"/>
                <a:cs typeface="Calibri" panose="020F0502020204030204" pitchFamily="34" charset="0"/>
              </a:rPr>
              <a:t>L'importance d'intégrer la vaccination dans les soins de santé </a:t>
            </a:r>
            <a:r>
              <a:rPr lang="en-GB" sz="2800" b="1" dirty="0" err="1">
                <a:solidFill>
                  <a:schemeClr val="accent1">
                    <a:lumMod val="75000"/>
                  </a:schemeClr>
                </a:solidFill>
                <a:latin typeface="Calibri" panose="020F0502020204030204" pitchFamily="34" charset="0"/>
                <a:cs typeface="Calibri" panose="020F0502020204030204" pitchFamily="34" charset="0"/>
              </a:rPr>
              <a:t>primaires</a:t>
            </a:r>
            <a:r>
              <a:rPr lang="en-GB" sz="2800" b="1" dirty="0">
                <a:solidFill>
                  <a:schemeClr val="accent1">
                    <a:lumMod val="75000"/>
                  </a:schemeClr>
                </a:solidFill>
                <a:latin typeface="Calibri" panose="020F0502020204030204" pitchFamily="34" charset="0"/>
                <a:cs typeface="Calibri" panose="020F0502020204030204" pitchFamily="34" charset="0"/>
              </a:rPr>
              <a:t> pour </a:t>
            </a:r>
            <a:r>
              <a:rPr lang="en-GB" sz="2800" b="1" dirty="0" err="1">
                <a:solidFill>
                  <a:schemeClr val="accent1">
                    <a:lumMod val="75000"/>
                  </a:schemeClr>
                </a:solidFill>
                <a:latin typeface="Calibri" panose="020F0502020204030204" pitchFamily="34" charset="0"/>
                <a:cs typeface="Calibri" panose="020F0502020204030204" pitchFamily="34" charset="0"/>
              </a:rPr>
              <a:t>atteindre</a:t>
            </a:r>
            <a:r>
              <a:rPr lang="en-GB" sz="2800" b="1" dirty="0">
                <a:solidFill>
                  <a:schemeClr val="accent1">
                    <a:lumMod val="75000"/>
                  </a:schemeClr>
                </a:solidFill>
                <a:latin typeface="Calibri" panose="020F0502020204030204" pitchFamily="34" charset="0"/>
                <a:cs typeface="Calibri" panose="020F0502020204030204" pitchFamily="34" charset="0"/>
              </a:rPr>
              <a:t> les ODD </a:t>
            </a:r>
            <a:r>
              <a:rPr lang="en-GB" sz="2800" b="1" dirty="0" err="1">
                <a:solidFill>
                  <a:schemeClr val="accent1">
                    <a:lumMod val="75000"/>
                  </a:schemeClr>
                </a:solidFill>
                <a:latin typeface="Calibri" panose="020F0502020204030204" pitchFamily="34" charset="0"/>
                <a:cs typeface="Calibri" panose="020F0502020204030204" pitchFamily="34" charset="0"/>
              </a:rPr>
              <a:t>en</a:t>
            </a:r>
            <a:r>
              <a:rPr lang="en-GB" sz="2800" b="1" dirty="0">
                <a:solidFill>
                  <a:schemeClr val="accent1">
                    <a:lumMod val="75000"/>
                  </a:schemeClr>
                </a:solidFill>
                <a:latin typeface="Calibri" panose="020F0502020204030204" pitchFamily="34" charset="0"/>
                <a:cs typeface="Calibri" panose="020F0502020204030204" pitchFamily="34" charset="0"/>
              </a:rPr>
              <a:t> matière </a:t>
            </a:r>
            <a:r>
              <a:rPr lang="en-GB" sz="2800" b="1">
                <a:solidFill>
                  <a:schemeClr val="accent1">
                    <a:lumMod val="75000"/>
                  </a:schemeClr>
                </a:solidFill>
                <a:latin typeface="Calibri" panose="020F0502020204030204" pitchFamily="34" charset="0"/>
                <a:cs typeface="Calibri" panose="020F0502020204030204" pitchFamily="34" charset="0"/>
              </a:rPr>
              <a:t>de vaccination</a:t>
            </a:r>
            <a:endParaRPr lang="en-US" sz="2800" b="1" dirty="0">
              <a:solidFill>
                <a:schemeClr val="accent1">
                  <a:lumMod val="75000"/>
                </a:schemeClr>
              </a:solidFill>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71664DF4-D182-D88A-AB83-69272F49FF7F}"/>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06352037-466C-D324-0643-7BB9771A88D1}"/>
              </a:ext>
            </a:extLst>
          </p:cNvPr>
          <p:cNvSpPr>
            <a:spLocks noGrp="1"/>
          </p:cNvSpPr>
          <p:nvPr>
            <p:ph type="body" sz="quarter" idx="16"/>
          </p:nvPr>
        </p:nvSpPr>
        <p:spPr/>
        <p:txBody>
          <a:bodyPr/>
          <a:lstStyle/>
          <a:p>
            <a:endParaRPr lang="en-US"/>
          </a:p>
        </p:txBody>
      </p:sp>
      <p:sp>
        <p:nvSpPr>
          <p:cNvPr id="7" name="Text Placeholder 6">
            <a:extLst>
              <a:ext uri="{FF2B5EF4-FFF2-40B4-BE49-F238E27FC236}">
                <a16:creationId xmlns:a16="http://schemas.microsoft.com/office/drawing/2014/main" id="{4F416BB0-AAEA-1843-904E-53B08200DFAA}"/>
              </a:ext>
            </a:extLst>
          </p:cNvPr>
          <p:cNvSpPr>
            <a:spLocks noGrp="1"/>
          </p:cNvSpPr>
          <p:nvPr>
            <p:ph type="body" sz="quarter" idx="15"/>
          </p:nvPr>
        </p:nvSpPr>
        <p:spPr>
          <a:xfrm>
            <a:off x="-1" y="4199139"/>
            <a:ext cx="4597167" cy="2142608"/>
          </a:xfrm>
        </p:spPr>
        <p:txBody>
          <a:bodyPr/>
          <a:lstStyle/>
          <a:p>
            <a:pPr marL="0" indent="0">
              <a:buNone/>
            </a:pPr>
            <a:endParaRPr lang="en-US" dirty="0">
              <a:latin typeface="Trebuchet MS" panose="020B0603020202020204" pitchFamily="34" charset="0"/>
            </a:endParaRPr>
          </a:p>
          <a:p>
            <a:pPr marL="0" indent="0">
              <a:buNone/>
            </a:pPr>
            <a:r>
              <a:rPr lang="en-US" dirty="0">
                <a:latin typeface="Trebuchet MS" panose="020B0603020202020204" pitchFamily="34" charset="0"/>
              </a:rPr>
              <a:t> </a:t>
            </a:r>
          </a:p>
          <a:p>
            <a:endParaRPr lang="en-US" dirty="0"/>
          </a:p>
        </p:txBody>
      </p:sp>
      <p:sp>
        <p:nvSpPr>
          <p:cNvPr id="8" name="Picture Placeholder 7">
            <a:extLst>
              <a:ext uri="{FF2B5EF4-FFF2-40B4-BE49-F238E27FC236}">
                <a16:creationId xmlns:a16="http://schemas.microsoft.com/office/drawing/2014/main" id="{6F001042-7769-C5BC-5A01-6E176B65415B}"/>
              </a:ext>
            </a:extLst>
          </p:cNvPr>
          <p:cNvSpPr>
            <a:spLocks noGrp="1"/>
          </p:cNvSpPr>
          <p:nvPr>
            <p:ph type="pic" sz="quarter" idx="22"/>
          </p:nvPr>
        </p:nvSpPr>
        <p:spPr>
          <a:xfrm>
            <a:off x="9110319" y="676677"/>
            <a:ext cx="3157182" cy="1112400"/>
          </a:xfrm>
        </p:spPr>
        <p:txBody>
          <a:bodyPr/>
          <a:lstStyle/>
          <a:p>
            <a:endParaRPr lang="en-US" dirty="0"/>
          </a:p>
        </p:txBody>
      </p:sp>
      <p:sp>
        <p:nvSpPr>
          <p:cNvPr id="13" name="Rectangle 12">
            <a:extLst>
              <a:ext uri="{FF2B5EF4-FFF2-40B4-BE49-F238E27FC236}">
                <a16:creationId xmlns:a16="http://schemas.microsoft.com/office/drawing/2014/main" id="{FB1A343E-3384-08B0-6002-B33929634871}"/>
              </a:ext>
            </a:extLst>
          </p:cNvPr>
          <p:cNvSpPr/>
          <p:nvPr/>
        </p:nvSpPr>
        <p:spPr>
          <a:xfrm>
            <a:off x="106532" y="5629012"/>
            <a:ext cx="4856085" cy="712735"/>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endParaRPr lang="en-US" sz="1800" dirty="0">
              <a:latin typeface="Trebuchet MS" panose="020B0603020202020204" pitchFamily="34" charset="0"/>
            </a:endParaRPr>
          </a:p>
          <a:p>
            <a:pPr marL="0" indent="0">
              <a:buNone/>
            </a:pPr>
            <a:endParaRPr lang="en-US" sz="1400" b="1" dirty="0">
              <a:solidFill>
                <a:schemeClr val="bg1"/>
              </a:solidFill>
              <a:latin typeface="Calibri" panose="020F0502020204030204" pitchFamily="34" charset="0"/>
              <a:ea typeface="+mj-ea"/>
              <a:cs typeface="Calibri" panose="020F0502020204030204" pitchFamily="34" charset="0"/>
            </a:endParaRPr>
          </a:p>
          <a:p>
            <a:pPr marL="0" indent="0">
              <a:buNone/>
            </a:pPr>
            <a:r>
              <a:rPr lang="en-US" sz="1400" b="1" dirty="0">
                <a:solidFill>
                  <a:schemeClr val="bg1"/>
                </a:solidFill>
                <a:latin typeface="Calibri" panose="020F0502020204030204" pitchFamily="34" charset="0"/>
                <a:ea typeface="+mj-ea"/>
                <a:cs typeface="Calibri" panose="020F0502020204030204" pitchFamily="34" charset="0"/>
              </a:rPr>
              <a:t>Réunion des responsables du PEV en Afrique centrale, Kinshasa, 9 - 12 sept. </a:t>
            </a:r>
          </a:p>
          <a:p>
            <a:pPr marL="0" indent="0">
              <a:buNone/>
            </a:pPr>
            <a:r>
              <a:rPr lang="en-US" sz="1400" b="1" dirty="0">
                <a:solidFill>
                  <a:schemeClr val="bg1"/>
                </a:solidFill>
                <a:latin typeface="Calibri" panose="020F0502020204030204" pitchFamily="34" charset="0"/>
                <a:ea typeface="+mj-ea"/>
                <a:cs typeface="Calibri" panose="020F0502020204030204" pitchFamily="34" charset="0"/>
              </a:rPr>
              <a:t>Dr. med. Katja </a:t>
            </a:r>
            <a:r>
              <a:rPr lang="en-US" sz="1400" b="1" dirty="0" err="1">
                <a:solidFill>
                  <a:schemeClr val="bg1"/>
                </a:solidFill>
                <a:latin typeface="Calibri" panose="020F0502020204030204" pitchFamily="34" charset="0"/>
                <a:ea typeface="+mj-ea"/>
                <a:cs typeface="Calibri" panose="020F0502020204030204" pitchFamily="34" charset="0"/>
              </a:rPr>
              <a:t>Schemionek, Programme </a:t>
            </a:r>
            <a:r>
              <a:rPr lang="en-US" sz="1400" b="1" dirty="0">
                <a:solidFill>
                  <a:schemeClr val="bg1"/>
                </a:solidFill>
                <a:latin typeface="Calibri" panose="020F0502020204030204" pitchFamily="34" charset="0"/>
                <a:ea typeface="+mj-ea"/>
                <a:cs typeface="Calibri" panose="020F0502020204030204" pitchFamily="34" charset="0"/>
              </a:rPr>
              <a:t>spécial SSP, HQ/OMS  </a:t>
            </a:r>
          </a:p>
          <a:p>
            <a:pPr marL="0" indent="0">
              <a:buNone/>
            </a:pPr>
            <a:r>
              <a:rPr lang="en-US" b="1" dirty="0">
                <a:solidFill>
                  <a:schemeClr val="bg1"/>
                </a:solidFill>
                <a:latin typeface="Calibri" panose="020F0502020204030204" pitchFamily="34" charset="0"/>
                <a:ea typeface="+mj-ea"/>
                <a:cs typeface="Calibri" panose="020F0502020204030204" pitchFamily="34" charset="0"/>
              </a:rPr>
              <a:t>  </a:t>
            </a:r>
          </a:p>
          <a:p>
            <a:pPr algn="ctr"/>
            <a:r>
              <a:rPr lang="de-CH" dirty="0">
                <a:solidFill>
                  <a:schemeClr val="tx1"/>
                </a:solidFill>
              </a:rPr>
              <a:t>xyz</a:t>
            </a:r>
            <a:endParaRPr lang="en-US" dirty="0">
              <a:solidFill>
                <a:schemeClr val="tx1"/>
              </a:solidFill>
            </a:endParaRPr>
          </a:p>
        </p:txBody>
      </p:sp>
    </p:spTree>
    <p:extLst>
      <p:ext uri="{BB962C8B-B14F-4D97-AF65-F5344CB8AC3E}">
        <p14:creationId xmlns:p14="http://schemas.microsoft.com/office/powerpoint/2010/main" val="1925836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DC4C9A00-E47E-78FC-AED8-E0F2F64CACA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69" b="7869"/>
          <a:stretch/>
        </p:blipFill>
        <p:spPr/>
      </p:pic>
      <p:sp>
        <p:nvSpPr>
          <p:cNvPr id="4" name="Text Placeholder 3">
            <a:extLst>
              <a:ext uri="{FF2B5EF4-FFF2-40B4-BE49-F238E27FC236}">
                <a16:creationId xmlns:a16="http://schemas.microsoft.com/office/drawing/2014/main" id="{71664DF4-D182-D88A-AB83-69272F49FF7F}"/>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06352037-466C-D324-0643-7BB9771A88D1}"/>
              </a:ext>
            </a:extLst>
          </p:cNvPr>
          <p:cNvSpPr>
            <a:spLocks noGrp="1"/>
          </p:cNvSpPr>
          <p:nvPr>
            <p:ph type="body" sz="quarter" idx="16"/>
          </p:nvPr>
        </p:nvSpPr>
        <p:spPr>
          <a:noFill/>
        </p:spPr>
        <p:txBody>
          <a:bodyPr/>
          <a:lstStyle/>
          <a:p>
            <a:pPr marL="0" indent="0">
              <a:buNone/>
            </a:pPr>
            <a:endParaRPr lang="en-US" dirty="0">
              <a:solidFill>
                <a:schemeClr val="tx1"/>
              </a:solidFill>
            </a:endParaRPr>
          </a:p>
        </p:txBody>
      </p:sp>
      <p:sp>
        <p:nvSpPr>
          <p:cNvPr id="7" name="Text Placeholder 6">
            <a:extLst>
              <a:ext uri="{FF2B5EF4-FFF2-40B4-BE49-F238E27FC236}">
                <a16:creationId xmlns:a16="http://schemas.microsoft.com/office/drawing/2014/main" id="{4F416BB0-AAEA-1843-904E-53B08200DFAA}"/>
              </a:ext>
            </a:extLst>
          </p:cNvPr>
          <p:cNvSpPr>
            <a:spLocks noGrp="1"/>
          </p:cNvSpPr>
          <p:nvPr>
            <p:ph type="body" sz="quarter" idx="15"/>
          </p:nvPr>
        </p:nvSpPr>
        <p:spPr>
          <a:xfrm>
            <a:off x="-1" y="4199139"/>
            <a:ext cx="4597167" cy="2142608"/>
          </a:xfrm>
        </p:spPr>
        <p:txBody>
          <a:bodyPr/>
          <a:lstStyle/>
          <a:p>
            <a:pPr marL="0" indent="0">
              <a:buNone/>
            </a:pPr>
            <a:endParaRPr lang="en-US">
              <a:latin typeface="Trebuchet MS" panose="020B0603020202020204" pitchFamily="34" charset="0"/>
            </a:endParaRPr>
          </a:p>
          <a:p>
            <a:pPr marL="0" indent="0">
              <a:buNone/>
            </a:pPr>
            <a:r>
              <a:rPr lang="en-US">
                <a:latin typeface="Trebuchet MS" panose="020B0603020202020204" pitchFamily="34" charset="0"/>
              </a:rPr>
              <a:t> </a:t>
            </a:r>
          </a:p>
          <a:p>
            <a:endParaRPr lang="en-US"/>
          </a:p>
        </p:txBody>
      </p:sp>
      <p:sp>
        <p:nvSpPr>
          <p:cNvPr id="6" name="Title 5">
            <a:extLst>
              <a:ext uri="{FF2B5EF4-FFF2-40B4-BE49-F238E27FC236}">
                <a16:creationId xmlns:a16="http://schemas.microsoft.com/office/drawing/2014/main" id="{2DF912C3-2458-20B7-4449-5325D5518D60}"/>
              </a:ext>
            </a:extLst>
          </p:cNvPr>
          <p:cNvSpPr>
            <a:spLocks noGrp="1"/>
          </p:cNvSpPr>
          <p:nvPr>
            <p:ph type="ctrTitle"/>
          </p:nvPr>
        </p:nvSpPr>
        <p:spPr/>
        <p:txBody>
          <a:bodyPr/>
          <a:lstStyle/>
          <a:p>
            <a:r>
              <a:rPr lang="fr-CH" sz="4400" dirty="0">
                <a:solidFill>
                  <a:srgbClr val="FFC000"/>
                </a:solidFill>
              </a:rPr>
              <a:t>MERCI !</a:t>
            </a:r>
            <a:endParaRPr lang="en-US" sz="4400" dirty="0">
              <a:solidFill>
                <a:srgbClr val="FFC000"/>
              </a:solidFill>
            </a:endParaRPr>
          </a:p>
        </p:txBody>
      </p:sp>
    </p:spTree>
    <p:extLst>
      <p:ext uri="{BB962C8B-B14F-4D97-AF65-F5344CB8AC3E}">
        <p14:creationId xmlns:p14="http://schemas.microsoft.com/office/powerpoint/2010/main" val="2207509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3F4479-6EEE-33FC-2CBC-82EA772C1680}"/>
              </a:ext>
            </a:extLst>
          </p:cNvPr>
          <p:cNvPicPr>
            <a:picLocks noChangeAspect="1"/>
          </p:cNvPicPr>
          <p:nvPr/>
        </p:nvPicPr>
        <p:blipFill>
          <a:blip r:embed="rId3"/>
          <a:stretch>
            <a:fillRect/>
          </a:stretch>
        </p:blipFill>
        <p:spPr>
          <a:xfrm>
            <a:off x="9925983" y="3048000"/>
            <a:ext cx="2266017" cy="3361509"/>
          </a:xfrm>
          <a:prstGeom prst="rect">
            <a:avLst/>
          </a:prstGeom>
        </p:spPr>
      </p:pic>
      <p:grpSp>
        <p:nvGrpSpPr>
          <p:cNvPr id="8" name="Group 7">
            <a:extLst>
              <a:ext uri="{FF2B5EF4-FFF2-40B4-BE49-F238E27FC236}">
                <a16:creationId xmlns:a16="http://schemas.microsoft.com/office/drawing/2014/main" id="{06A87A0D-3F0E-1AF1-120C-8672F981D7E2}"/>
              </a:ext>
            </a:extLst>
          </p:cNvPr>
          <p:cNvGrpSpPr/>
          <p:nvPr/>
        </p:nvGrpSpPr>
        <p:grpSpPr>
          <a:xfrm>
            <a:off x="0" y="0"/>
            <a:ext cx="2838994" cy="6409509"/>
            <a:chOff x="-2155466" y="152400"/>
            <a:chExt cx="4572000" cy="6858000"/>
          </a:xfrm>
        </p:grpSpPr>
        <p:pic>
          <p:nvPicPr>
            <p:cNvPr id="9" name="Picture 8" descr="A group of people in a room&#10;&#10;Description automatically generated">
              <a:extLst>
                <a:ext uri="{FF2B5EF4-FFF2-40B4-BE49-F238E27FC236}">
                  <a16:creationId xmlns:a16="http://schemas.microsoft.com/office/drawing/2014/main" id="{5548C222-DAC4-0E4D-1EF4-BE87A7E23C82}"/>
                </a:ext>
              </a:extLst>
            </p:cNvPr>
            <p:cNvPicPr>
              <a:picLocks noChangeAspect="1"/>
            </p:cNvPicPr>
            <p:nvPr/>
          </p:nvPicPr>
          <p:blipFill>
            <a:blip r:embed="rId4"/>
            <a:stretch>
              <a:fillRect/>
            </a:stretch>
          </p:blipFill>
          <p:spPr>
            <a:xfrm>
              <a:off x="-2155466" y="152400"/>
              <a:ext cx="4572000" cy="6858000"/>
            </a:xfrm>
            <a:prstGeom prst="rect">
              <a:avLst/>
            </a:prstGeom>
          </p:spPr>
        </p:pic>
        <p:sp>
          <p:nvSpPr>
            <p:cNvPr id="10" name="Rectangle 9">
              <a:extLst>
                <a:ext uri="{FF2B5EF4-FFF2-40B4-BE49-F238E27FC236}">
                  <a16:creationId xmlns:a16="http://schemas.microsoft.com/office/drawing/2014/main" id="{64C2177D-7152-B56D-4283-B35B73286734}"/>
                </a:ext>
              </a:extLst>
            </p:cNvPr>
            <p:cNvSpPr/>
            <p:nvPr/>
          </p:nvSpPr>
          <p:spPr>
            <a:xfrm>
              <a:off x="-2152374" y="152400"/>
              <a:ext cx="4568908" cy="6858000"/>
            </a:xfrm>
            <a:prstGeom prst="rect">
              <a:avLst/>
            </a:prstGeom>
            <a:solidFill>
              <a:srgbClr val="BCE0E1">
                <a:alpha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Arial"/>
              </a:endParaRPr>
            </a:p>
          </p:txBody>
        </p:sp>
      </p:grpSp>
      <p:sp>
        <p:nvSpPr>
          <p:cNvPr id="2" name="TextBox 1">
            <a:extLst>
              <a:ext uri="{FF2B5EF4-FFF2-40B4-BE49-F238E27FC236}">
                <a16:creationId xmlns:a16="http://schemas.microsoft.com/office/drawing/2014/main" id="{F400D110-16B1-0ED0-20BB-9839BA714B65}"/>
              </a:ext>
            </a:extLst>
          </p:cNvPr>
          <p:cNvSpPr txBox="1"/>
          <p:nvPr/>
        </p:nvSpPr>
        <p:spPr>
          <a:xfrm>
            <a:off x="3203157" y="203932"/>
            <a:ext cx="6358662" cy="56938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2800" b="1" i="0" u="none" strike="noStrike" kern="1200" cap="none" spc="0" normalizeH="0" baseline="0" noProof="0" dirty="0">
                <a:ln>
                  <a:noFill/>
                </a:ln>
                <a:solidFill>
                  <a:srgbClr val="000000"/>
                </a:solidFill>
                <a:effectLst/>
                <a:uLnTx/>
                <a:uFillTx/>
                <a:latin typeface="Arial Narrow"/>
                <a:ea typeface="+mn-ea"/>
                <a:cs typeface="Arial"/>
              </a:rPr>
              <a:t>Dr Tedros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2800" b="1" i="0" u="none" strike="noStrike" kern="1200" cap="none" spc="0" normalizeH="0" baseline="0" noProof="0" dirty="0">
              <a:ln>
                <a:noFill/>
              </a:ln>
              <a:solidFill>
                <a:srgbClr val="000000"/>
              </a:solidFill>
              <a:effectLst/>
              <a:uLnTx/>
              <a:uFillTx/>
              <a:latin typeface="Arial Narrow"/>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Narrow"/>
                <a:ea typeface="+mn-ea"/>
                <a:cs typeface="Arial"/>
              </a:rPr>
              <a:t>"Un engagement renouvelé en faveur de l'</a:t>
            </a:r>
            <a:r>
              <a:rPr kumimoji="0" lang="en-US" sz="2800" b="1" i="0" u="none" strike="noStrike" kern="1200" cap="none" spc="0" normalizeH="0" baseline="0" noProof="0" dirty="0">
                <a:ln>
                  <a:noFill/>
                </a:ln>
                <a:solidFill>
                  <a:srgbClr val="0070C0"/>
                </a:solidFill>
                <a:effectLst/>
                <a:uLnTx/>
                <a:uFillTx/>
                <a:latin typeface="Arial Narrow"/>
                <a:ea typeface="+mn-ea"/>
                <a:cs typeface="Arial"/>
              </a:rPr>
              <a:t>équité en matière de santé </a:t>
            </a:r>
            <a:r>
              <a:rPr kumimoji="0" lang="en-US" sz="2800" b="1" i="0" u="none" strike="noStrike" kern="1200" cap="none" spc="0" normalizeH="0" baseline="0" noProof="0" dirty="0">
                <a:ln>
                  <a:noFill/>
                </a:ln>
                <a:solidFill>
                  <a:srgbClr val="000000"/>
                </a:solidFill>
                <a:effectLst/>
                <a:uLnTx/>
                <a:uFillTx/>
                <a:latin typeface="Arial Narrow"/>
                <a:ea typeface="+mn-ea"/>
                <a:cs typeface="Arial"/>
              </a:rPr>
              <a:t>sera la clé pour relever les défis futurs en matière de santé.</a:t>
            </a:r>
            <a:endParaRPr kumimoji="0" lang="fr-CH" sz="2800" b="1" i="0" u="none" strike="noStrike" kern="1200" cap="none" spc="0" normalizeH="0" baseline="0" noProof="0" dirty="0">
              <a:ln>
                <a:noFill/>
              </a:ln>
              <a:solidFill>
                <a:srgbClr val="000000"/>
              </a:solidFill>
              <a:effectLst/>
              <a:uLnTx/>
              <a:uFillTx/>
              <a:latin typeface="Arial Narrow"/>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Narrow"/>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Narrow"/>
                <a:ea typeface="+mn-ea"/>
                <a:cs typeface="Arial"/>
              </a:rPr>
              <a:t>"Nous devons de toute urgence réorienter les systèmes de santé vers les </a:t>
            </a:r>
            <a:r>
              <a:rPr kumimoji="0" lang="en-US" sz="2800" b="1" i="0" u="none" strike="noStrike" kern="1200" cap="none" spc="0" normalizeH="0" baseline="0" noProof="0" dirty="0">
                <a:ln>
                  <a:noFill/>
                </a:ln>
                <a:solidFill>
                  <a:srgbClr val="0070C0"/>
                </a:solidFill>
                <a:effectLst/>
                <a:uLnTx/>
                <a:uFillTx/>
                <a:latin typeface="Arial Narrow"/>
                <a:ea typeface="+mn-ea"/>
                <a:cs typeface="Arial"/>
              </a:rPr>
              <a:t>soins de santé primaires</a:t>
            </a:r>
            <a:r>
              <a:rPr kumimoji="0" lang="en-US" sz="2800" b="1" i="0" u="none" strike="noStrike" kern="1200" cap="none" spc="0" normalizeH="0" baseline="0" noProof="0" dirty="0">
                <a:ln>
                  <a:noFill/>
                </a:ln>
                <a:solidFill>
                  <a:srgbClr val="000000"/>
                </a:solidFill>
                <a:effectLst/>
                <a:uLnTx/>
                <a:uFillTx/>
                <a:latin typeface="Arial Narrow"/>
                <a:ea typeface="+mn-ea"/>
                <a:cs typeface="Arial"/>
              </a:rPr>
              <a:t>, qui constituent le fondement de la couverture sanitaire universelle.</a:t>
            </a:r>
            <a:endParaRPr kumimoji="0" lang="fr-CH" sz="2800" b="1" i="0" u="none" strike="noStrike" kern="1200" cap="none" spc="0" normalizeH="0" baseline="0" noProof="0" dirty="0">
              <a:ln>
                <a:noFill/>
              </a:ln>
              <a:solidFill>
                <a:srgbClr val="000000"/>
              </a:solidFill>
              <a:effectLst/>
              <a:uLnTx/>
              <a:uFillTx/>
              <a:latin typeface="Arial Narrow"/>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2800" b="1" i="0" u="none" strike="noStrike" kern="1200" cap="none" spc="0" normalizeH="0" baseline="0" noProof="0" dirty="0">
              <a:ln>
                <a:noFill/>
              </a:ln>
              <a:solidFill>
                <a:srgbClr val="000000"/>
              </a:solidFill>
              <a:effectLst/>
              <a:uLnTx/>
              <a:uFillTx/>
              <a:latin typeface="Arial Narrow"/>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2800" b="1" i="0" u="none" strike="noStrike" kern="1200" cap="none" spc="0" normalizeH="0" baseline="0" noProof="0" dirty="0">
                <a:ln>
                  <a:noFill/>
                </a:ln>
                <a:solidFill>
                  <a:srgbClr val="000000"/>
                </a:solidFill>
                <a:effectLst/>
                <a:uLnTx/>
                <a:uFillTx/>
                <a:latin typeface="Arial Narrow"/>
                <a:ea typeface="+mn-ea"/>
                <a:cs typeface="Arial"/>
              </a:rPr>
              <a:t>"La santé </a:t>
            </a:r>
            <a:r>
              <a:rPr kumimoji="0" lang="fr-CH" sz="2800" b="1" i="0" u="none" strike="noStrike" kern="1200" cap="none" spc="0" normalizeH="0" baseline="0" noProof="0" dirty="0" err="1">
                <a:ln>
                  <a:noFill/>
                </a:ln>
                <a:solidFill>
                  <a:srgbClr val="000000"/>
                </a:solidFill>
                <a:effectLst/>
                <a:uLnTx/>
                <a:uFillTx/>
                <a:latin typeface="Arial Narrow"/>
                <a:ea typeface="+mn-ea"/>
                <a:cs typeface="Arial"/>
              </a:rPr>
              <a:t>est </a:t>
            </a:r>
            <a:r>
              <a:rPr kumimoji="0" lang="fr-CH" sz="2800" b="1" i="0" u="none" strike="noStrike" kern="1200" cap="none" spc="0" normalizeH="0" baseline="0" noProof="0" dirty="0">
                <a:ln>
                  <a:noFill/>
                </a:ln>
                <a:solidFill>
                  <a:srgbClr val="000000"/>
                </a:solidFill>
                <a:effectLst/>
                <a:uLnTx/>
                <a:uFillTx/>
                <a:latin typeface="Arial Narrow"/>
                <a:ea typeface="+mn-ea"/>
                <a:cs typeface="Arial"/>
              </a:rPr>
              <a:t>un </a:t>
            </a:r>
            <a:r>
              <a:rPr kumimoji="0" lang="fr-CH" sz="2800" b="1" i="0" u="none" strike="noStrike" kern="1200" cap="none" spc="0" normalizeH="0" baseline="0" noProof="0" dirty="0" err="1">
                <a:ln>
                  <a:noFill/>
                </a:ln>
                <a:solidFill>
                  <a:srgbClr val="0070C0"/>
                </a:solidFill>
                <a:effectLst/>
                <a:uLnTx/>
                <a:uFillTx/>
                <a:latin typeface="Arial Narrow"/>
                <a:ea typeface="+mn-ea"/>
                <a:cs typeface="Arial"/>
              </a:rPr>
              <a:t>choix politique</a:t>
            </a:r>
          </a:p>
        </p:txBody>
      </p:sp>
    </p:spTree>
    <p:extLst>
      <p:ext uri="{BB962C8B-B14F-4D97-AF65-F5344CB8AC3E}">
        <p14:creationId xmlns:p14="http://schemas.microsoft.com/office/powerpoint/2010/main" val="2928474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BDF84-9FCB-3771-3932-B322BA80DC2C}"/>
              </a:ext>
            </a:extLst>
          </p:cNvPr>
          <p:cNvSpPr>
            <a:spLocks noGrp="1"/>
          </p:cNvSpPr>
          <p:nvPr>
            <p:ph type="title"/>
          </p:nvPr>
        </p:nvSpPr>
        <p:spPr/>
        <p:txBody>
          <a:bodyPr/>
          <a:lstStyle/>
          <a:p>
            <a:pPr algn="l"/>
            <a:r>
              <a:rPr lang="en-US" dirty="0"/>
              <a:t>                        WHO POST COVID POSITION PAPER</a:t>
            </a:r>
          </a:p>
        </p:txBody>
      </p:sp>
      <p:pic>
        <p:nvPicPr>
          <p:cNvPr id="4" name="Picture 3">
            <a:extLst>
              <a:ext uri="{FF2B5EF4-FFF2-40B4-BE49-F238E27FC236}">
                <a16:creationId xmlns:a16="http://schemas.microsoft.com/office/drawing/2014/main" id="{C8C60F6A-7E4E-7775-CFA6-D695FB76AF2C}"/>
              </a:ext>
            </a:extLst>
          </p:cNvPr>
          <p:cNvPicPr>
            <a:picLocks noChangeAspect="1"/>
          </p:cNvPicPr>
          <p:nvPr/>
        </p:nvPicPr>
        <p:blipFill>
          <a:blip r:embed="rId2"/>
          <a:stretch>
            <a:fillRect/>
          </a:stretch>
        </p:blipFill>
        <p:spPr>
          <a:xfrm>
            <a:off x="-36541" y="-22666"/>
            <a:ext cx="2521259" cy="3451666"/>
          </a:xfrm>
          <a:prstGeom prst="rect">
            <a:avLst/>
          </a:prstGeom>
        </p:spPr>
      </p:pic>
      <p:sp>
        <p:nvSpPr>
          <p:cNvPr id="7" name="Freeform: Shape 6">
            <a:extLst>
              <a:ext uri="{FF2B5EF4-FFF2-40B4-BE49-F238E27FC236}">
                <a16:creationId xmlns:a16="http://schemas.microsoft.com/office/drawing/2014/main" id="{7DEBD17D-905A-107F-3BEB-F1EC0538EEEA}"/>
              </a:ext>
            </a:extLst>
          </p:cNvPr>
          <p:cNvSpPr/>
          <p:nvPr/>
        </p:nvSpPr>
        <p:spPr>
          <a:xfrm>
            <a:off x="1694831" y="2205631"/>
            <a:ext cx="2780306" cy="1668183"/>
          </a:xfrm>
          <a:custGeom>
            <a:avLst/>
            <a:gdLst>
              <a:gd name="connsiteX0" fmla="*/ 0 w 2780306"/>
              <a:gd name="connsiteY0" fmla="*/ 278036 h 1668183"/>
              <a:gd name="connsiteX1" fmla="*/ 278036 w 2780306"/>
              <a:gd name="connsiteY1" fmla="*/ 0 h 1668183"/>
              <a:gd name="connsiteX2" fmla="*/ 2502270 w 2780306"/>
              <a:gd name="connsiteY2" fmla="*/ 0 h 1668183"/>
              <a:gd name="connsiteX3" fmla="*/ 2780306 w 2780306"/>
              <a:gd name="connsiteY3" fmla="*/ 278036 h 1668183"/>
              <a:gd name="connsiteX4" fmla="*/ 2780306 w 2780306"/>
              <a:gd name="connsiteY4" fmla="*/ 1390147 h 1668183"/>
              <a:gd name="connsiteX5" fmla="*/ 2502270 w 2780306"/>
              <a:gd name="connsiteY5" fmla="*/ 1668183 h 1668183"/>
              <a:gd name="connsiteX6" fmla="*/ 278036 w 2780306"/>
              <a:gd name="connsiteY6" fmla="*/ 1668183 h 1668183"/>
              <a:gd name="connsiteX7" fmla="*/ 0 w 2780306"/>
              <a:gd name="connsiteY7" fmla="*/ 1390147 h 1668183"/>
              <a:gd name="connsiteX8" fmla="*/ 0 w 2780306"/>
              <a:gd name="connsiteY8" fmla="*/ 278036 h 166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0306" h="1668183">
                <a:moveTo>
                  <a:pt x="0" y="278036"/>
                </a:moveTo>
                <a:cubicBezTo>
                  <a:pt x="0" y="124481"/>
                  <a:pt x="124481" y="0"/>
                  <a:pt x="278036" y="0"/>
                </a:cubicBezTo>
                <a:lnTo>
                  <a:pt x="2502270" y="0"/>
                </a:lnTo>
                <a:cubicBezTo>
                  <a:pt x="2655825" y="0"/>
                  <a:pt x="2780306" y="124481"/>
                  <a:pt x="2780306" y="278036"/>
                </a:cubicBezTo>
                <a:lnTo>
                  <a:pt x="2780306" y="1390147"/>
                </a:lnTo>
                <a:cubicBezTo>
                  <a:pt x="2780306" y="1543702"/>
                  <a:pt x="2655825" y="1668183"/>
                  <a:pt x="2502270" y="1668183"/>
                </a:cubicBezTo>
                <a:lnTo>
                  <a:pt x="278036" y="1668183"/>
                </a:lnTo>
                <a:cubicBezTo>
                  <a:pt x="124481" y="1668183"/>
                  <a:pt x="0" y="1543702"/>
                  <a:pt x="0" y="1390147"/>
                </a:cubicBezTo>
                <a:lnTo>
                  <a:pt x="0" y="278036"/>
                </a:lnTo>
                <a:close/>
              </a:path>
            </a:pathLst>
          </a:custGeom>
          <a:scene3d>
            <a:camera prst="orthographicFront"/>
            <a:lightRig rig="flat" dir="t"/>
          </a:scene3d>
          <a:sp3d prstMaterial="dkEdge">
            <a:bevelT w="8200" h="38100"/>
          </a:sp3d>
        </p:spPr>
        <p:style>
          <a:lnRef idx="0">
            <a:schemeClr val="accent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142394" tIns="142394" rIns="142394" bIns="14239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000000">
                    <a:hueOff val="0"/>
                    <a:satOff val="0"/>
                    <a:lumOff val="0"/>
                    <a:alphaOff val="0"/>
                  </a:srgbClr>
                </a:solidFill>
                <a:effectLst/>
                <a:uLnTx/>
                <a:uFillTx/>
                <a:latin typeface="Arial Nova" panose="020B0504020202020204" pitchFamily="34" charset="0"/>
                <a:ea typeface="+mn-ea"/>
                <a:cs typeface="Arial"/>
              </a:rPr>
              <a:t>Tirer parti de la réponse actuelle pour </a:t>
            </a:r>
            <a:r>
              <a:rPr kumimoji="0" lang="en-GB" sz="1800" b="1" i="0" u="none" strike="noStrike" kern="1200" cap="none" spc="0" normalizeH="0" baseline="0" noProof="0" dirty="0">
                <a:ln>
                  <a:noFill/>
                </a:ln>
                <a:solidFill>
                  <a:srgbClr val="000000">
                    <a:hueOff val="0"/>
                    <a:satOff val="0"/>
                    <a:lumOff val="0"/>
                    <a:alphaOff val="0"/>
                  </a:srgbClr>
                </a:solidFill>
                <a:effectLst/>
                <a:uLnTx/>
                <a:uFillTx/>
                <a:latin typeface="Arial Nova" panose="020B0504020202020204" pitchFamily="34" charset="0"/>
                <a:ea typeface="+mn-ea"/>
                <a:cs typeface="Arial"/>
              </a:rPr>
              <a:t>renforcer les systèmes de santé et la préparation</a:t>
            </a:r>
            <a:endParaRPr kumimoji="0" lang="en-US" sz="1800" b="1" i="0" u="none" strike="noStrike" kern="1200" cap="none" spc="0" normalizeH="0" baseline="0" noProof="0" dirty="0">
              <a:ln>
                <a:noFill/>
              </a:ln>
              <a:solidFill>
                <a:srgbClr val="000000">
                  <a:hueOff val="0"/>
                  <a:satOff val="0"/>
                  <a:lumOff val="0"/>
                  <a:alphaOff val="0"/>
                </a:srgbClr>
              </a:solidFill>
              <a:effectLst/>
              <a:uLnTx/>
              <a:uFillTx/>
              <a:latin typeface="Arial Narrow"/>
              <a:ea typeface="+mn-ea"/>
              <a:cs typeface="Arial"/>
            </a:endParaRPr>
          </a:p>
        </p:txBody>
      </p:sp>
      <p:sp>
        <p:nvSpPr>
          <p:cNvPr id="8" name="Freeform: Shape 7">
            <a:extLst>
              <a:ext uri="{FF2B5EF4-FFF2-40B4-BE49-F238E27FC236}">
                <a16:creationId xmlns:a16="http://schemas.microsoft.com/office/drawing/2014/main" id="{9190AFFB-9B13-F221-919C-AE63C9BC2A30}"/>
              </a:ext>
            </a:extLst>
          </p:cNvPr>
          <p:cNvSpPr/>
          <p:nvPr/>
        </p:nvSpPr>
        <p:spPr>
          <a:xfrm>
            <a:off x="4614152" y="2205631"/>
            <a:ext cx="2780306" cy="1668183"/>
          </a:xfrm>
          <a:custGeom>
            <a:avLst/>
            <a:gdLst>
              <a:gd name="connsiteX0" fmla="*/ 0 w 2780306"/>
              <a:gd name="connsiteY0" fmla="*/ 278036 h 1668183"/>
              <a:gd name="connsiteX1" fmla="*/ 278036 w 2780306"/>
              <a:gd name="connsiteY1" fmla="*/ 0 h 1668183"/>
              <a:gd name="connsiteX2" fmla="*/ 2502270 w 2780306"/>
              <a:gd name="connsiteY2" fmla="*/ 0 h 1668183"/>
              <a:gd name="connsiteX3" fmla="*/ 2780306 w 2780306"/>
              <a:gd name="connsiteY3" fmla="*/ 278036 h 1668183"/>
              <a:gd name="connsiteX4" fmla="*/ 2780306 w 2780306"/>
              <a:gd name="connsiteY4" fmla="*/ 1390147 h 1668183"/>
              <a:gd name="connsiteX5" fmla="*/ 2502270 w 2780306"/>
              <a:gd name="connsiteY5" fmla="*/ 1668183 h 1668183"/>
              <a:gd name="connsiteX6" fmla="*/ 278036 w 2780306"/>
              <a:gd name="connsiteY6" fmla="*/ 1668183 h 1668183"/>
              <a:gd name="connsiteX7" fmla="*/ 0 w 2780306"/>
              <a:gd name="connsiteY7" fmla="*/ 1390147 h 1668183"/>
              <a:gd name="connsiteX8" fmla="*/ 0 w 2780306"/>
              <a:gd name="connsiteY8" fmla="*/ 278036 h 166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0306" h="1668183">
                <a:moveTo>
                  <a:pt x="0" y="278036"/>
                </a:moveTo>
                <a:cubicBezTo>
                  <a:pt x="0" y="124481"/>
                  <a:pt x="124481" y="0"/>
                  <a:pt x="278036" y="0"/>
                </a:cubicBezTo>
                <a:lnTo>
                  <a:pt x="2502270" y="0"/>
                </a:lnTo>
                <a:cubicBezTo>
                  <a:pt x="2655825" y="0"/>
                  <a:pt x="2780306" y="124481"/>
                  <a:pt x="2780306" y="278036"/>
                </a:cubicBezTo>
                <a:lnTo>
                  <a:pt x="2780306" y="1390147"/>
                </a:lnTo>
                <a:cubicBezTo>
                  <a:pt x="2780306" y="1543702"/>
                  <a:pt x="2655825" y="1668183"/>
                  <a:pt x="2502270" y="1668183"/>
                </a:cubicBezTo>
                <a:lnTo>
                  <a:pt x="278036" y="1668183"/>
                </a:lnTo>
                <a:cubicBezTo>
                  <a:pt x="124481" y="1668183"/>
                  <a:pt x="0" y="1543702"/>
                  <a:pt x="0" y="1390147"/>
                </a:cubicBezTo>
                <a:lnTo>
                  <a:pt x="0" y="278036"/>
                </a:lnTo>
                <a:close/>
              </a:path>
            </a:pathLst>
          </a:custGeom>
          <a:scene3d>
            <a:camera prst="orthographicFront"/>
            <a:lightRig rig="flat" dir="t"/>
          </a:scene3d>
          <a:sp3d prstMaterial="dkEdge">
            <a:bevelT w="8200" h="38100"/>
          </a:sp3d>
        </p:spPr>
        <p:style>
          <a:lnRef idx="0">
            <a:schemeClr val="accent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142394" tIns="142394" rIns="142394" bIns="14239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000000">
                    <a:hueOff val="0"/>
                    <a:satOff val="0"/>
                    <a:lumOff val="0"/>
                    <a:alphaOff val="0"/>
                  </a:srgbClr>
                </a:solidFill>
                <a:effectLst/>
                <a:uLnTx/>
                <a:uFillTx/>
                <a:latin typeface="Arial Nova" panose="020B0504020202020204" pitchFamily="34" charset="0"/>
                <a:ea typeface="+mn-ea"/>
                <a:cs typeface="Arial"/>
              </a:rPr>
              <a:t>Investir dans les </a:t>
            </a:r>
            <a:r>
              <a:rPr kumimoji="0" lang="en-GB" sz="1800" b="1" i="0" u="none" strike="noStrike" kern="1200" cap="none" spc="0" normalizeH="0" baseline="0" noProof="0" dirty="0">
                <a:ln>
                  <a:noFill/>
                </a:ln>
                <a:solidFill>
                  <a:srgbClr val="000000">
                    <a:hueOff val="0"/>
                    <a:satOff val="0"/>
                    <a:lumOff val="0"/>
                    <a:alphaOff val="0"/>
                  </a:srgbClr>
                </a:solidFill>
                <a:effectLst/>
                <a:uLnTx/>
                <a:uFillTx/>
                <a:latin typeface="Arial Nova" panose="020B0504020202020204" pitchFamily="34" charset="0"/>
                <a:ea typeface="+mn-ea"/>
                <a:cs typeface="Arial"/>
              </a:rPr>
              <a:t>EPHF</a:t>
            </a:r>
            <a:r>
              <a:rPr kumimoji="0" lang="en-GB" sz="1800" b="0" i="0" u="none" strike="noStrike" kern="1200" cap="none" spc="0" normalizeH="0" baseline="0" noProof="0" dirty="0">
                <a:ln>
                  <a:noFill/>
                </a:ln>
                <a:solidFill>
                  <a:srgbClr val="000000">
                    <a:hueOff val="0"/>
                    <a:satOff val="0"/>
                    <a:lumOff val="0"/>
                    <a:alphaOff val="0"/>
                  </a:srgbClr>
                </a:solidFill>
                <a:effectLst/>
                <a:uLnTx/>
                <a:uFillTx/>
                <a:latin typeface="Arial Nova" panose="020B0504020202020204" pitchFamily="34" charset="0"/>
                <a:ea typeface="+mn-ea"/>
                <a:cs typeface="Arial"/>
              </a:rPr>
              <a:t>, y compris dans la </a:t>
            </a:r>
            <a:r>
              <a:rPr kumimoji="0" lang="en-GB" sz="1800" b="1" i="0" u="none" strike="noStrike" kern="1200" cap="none" spc="0" normalizeH="0" baseline="0" noProof="0" dirty="0">
                <a:ln>
                  <a:noFill/>
                </a:ln>
                <a:solidFill>
                  <a:srgbClr val="000000">
                    <a:hueOff val="0"/>
                    <a:satOff val="0"/>
                    <a:lumOff val="0"/>
                    <a:alphaOff val="0"/>
                  </a:srgbClr>
                </a:solidFill>
                <a:effectLst/>
                <a:uLnTx/>
                <a:uFillTx/>
                <a:latin typeface="Arial Nova" panose="020B0504020202020204" pitchFamily="34" charset="0"/>
                <a:ea typeface="+mn-ea"/>
                <a:cs typeface="Arial"/>
              </a:rPr>
              <a:t>gestion des risques d'urgence tous risques</a:t>
            </a:r>
            <a:endParaRPr kumimoji="0" lang="en-US" sz="1800" b="1" i="0" u="none" strike="noStrike" kern="1200" cap="none" spc="0" normalizeH="0" baseline="0" noProof="0" dirty="0">
              <a:ln>
                <a:noFill/>
              </a:ln>
              <a:solidFill>
                <a:srgbClr val="000000">
                  <a:hueOff val="0"/>
                  <a:satOff val="0"/>
                  <a:lumOff val="0"/>
                  <a:alphaOff val="0"/>
                </a:srgbClr>
              </a:solidFill>
              <a:effectLst/>
              <a:uLnTx/>
              <a:uFillTx/>
              <a:latin typeface="Arial Narrow"/>
              <a:ea typeface="+mn-ea"/>
              <a:cs typeface="Arial"/>
            </a:endParaRPr>
          </a:p>
        </p:txBody>
      </p:sp>
      <p:sp>
        <p:nvSpPr>
          <p:cNvPr id="9" name="Freeform: Shape 8">
            <a:extLst>
              <a:ext uri="{FF2B5EF4-FFF2-40B4-BE49-F238E27FC236}">
                <a16:creationId xmlns:a16="http://schemas.microsoft.com/office/drawing/2014/main" id="{43849625-D7B4-1283-2BE4-9EE59530B6E8}"/>
              </a:ext>
            </a:extLst>
          </p:cNvPr>
          <p:cNvSpPr/>
          <p:nvPr/>
        </p:nvSpPr>
        <p:spPr>
          <a:xfrm>
            <a:off x="7716863" y="2205630"/>
            <a:ext cx="2780306" cy="1668183"/>
          </a:xfrm>
          <a:custGeom>
            <a:avLst/>
            <a:gdLst>
              <a:gd name="connsiteX0" fmla="*/ 0 w 2780306"/>
              <a:gd name="connsiteY0" fmla="*/ 278036 h 1668183"/>
              <a:gd name="connsiteX1" fmla="*/ 278036 w 2780306"/>
              <a:gd name="connsiteY1" fmla="*/ 0 h 1668183"/>
              <a:gd name="connsiteX2" fmla="*/ 2502270 w 2780306"/>
              <a:gd name="connsiteY2" fmla="*/ 0 h 1668183"/>
              <a:gd name="connsiteX3" fmla="*/ 2780306 w 2780306"/>
              <a:gd name="connsiteY3" fmla="*/ 278036 h 1668183"/>
              <a:gd name="connsiteX4" fmla="*/ 2780306 w 2780306"/>
              <a:gd name="connsiteY4" fmla="*/ 1390147 h 1668183"/>
              <a:gd name="connsiteX5" fmla="*/ 2502270 w 2780306"/>
              <a:gd name="connsiteY5" fmla="*/ 1668183 h 1668183"/>
              <a:gd name="connsiteX6" fmla="*/ 278036 w 2780306"/>
              <a:gd name="connsiteY6" fmla="*/ 1668183 h 1668183"/>
              <a:gd name="connsiteX7" fmla="*/ 0 w 2780306"/>
              <a:gd name="connsiteY7" fmla="*/ 1390147 h 1668183"/>
              <a:gd name="connsiteX8" fmla="*/ 0 w 2780306"/>
              <a:gd name="connsiteY8" fmla="*/ 278036 h 166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0306" h="1668183">
                <a:moveTo>
                  <a:pt x="0" y="278036"/>
                </a:moveTo>
                <a:cubicBezTo>
                  <a:pt x="0" y="124481"/>
                  <a:pt x="124481" y="0"/>
                  <a:pt x="278036" y="0"/>
                </a:cubicBezTo>
                <a:lnTo>
                  <a:pt x="2502270" y="0"/>
                </a:lnTo>
                <a:cubicBezTo>
                  <a:pt x="2655825" y="0"/>
                  <a:pt x="2780306" y="124481"/>
                  <a:pt x="2780306" y="278036"/>
                </a:cubicBezTo>
                <a:lnTo>
                  <a:pt x="2780306" y="1390147"/>
                </a:lnTo>
                <a:cubicBezTo>
                  <a:pt x="2780306" y="1543702"/>
                  <a:pt x="2655825" y="1668183"/>
                  <a:pt x="2502270" y="1668183"/>
                </a:cubicBezTo>
                <a:lnTo>
                  <a:pt x="278036" y="1668183"/>
                </a:lnTo>
                <a:cubicBezTo>
                  <a:pt x="124481" y="1668183"/>
                  <a:pt x="0" y="1543702"/>
                  <a:pt x="0" y="1390147"/>
                </a:cubicBezTo>
                <a:lnTo>
                  <a:pt x="0" y="278036"/>
                </a:lnTo>
                <a:close/>
              </a:path>
            </a:pathLst>
          </a:custGeom>
          <a:solidFill>
            <a:schemeClr val="accent6">
              <a:lumMod val="20000"/>
              <a:lumOff val="80000"/>
            </a:schemeClr>
          </a:solidFill>
          <a:scene3d>
            <a:camera prst="orthographicFront"/>
            <a:lightRig rig="flat" dir="t"/>
          </a:scene3d>
          <a:sp3d prstMaterial="dkEdge">
            <a:bevelT w="8200" h="38100"/>
          </a:sp3d>
        </p:spPr>
        <p:style>
          <a:lnRef idx="0">
            <a:schemeClr val="accent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142394" tIns="142394" rIns="142394" bIns="14239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000000">
                    <a:hueOff val="0"/>
                    <a:satOff val="0"/>
                    <a:lumOff val="0"/>
                    <a:alphaOff val="0"/>
                  </a:srgbClr>
                </a:solidFill>
                <a:effectLst/>
                <a:uLnTx/>
                <a:uFillTx/>
                <a:latin typeface="Arial Nova" panose="020B0504020202020204" pitchFamily="34" charset="0"/>
                <a:ea typeface="+mn-ea"/>
                <a:cs typeface="Arial"/>
              </a:rPr>
              <a:t>Renforcer l'</a:t>
            </a:r>
            <a:r>
              <a:rPr kumimoji="0" lang="en-GB" sz="1800" b="1" i="0" u="none" strike="noStrike" kern="1200" cap="none" spc="0" normalizeH="0" baseline="0" noProof="0" dirty="0">
                <a:ln>
                  <a:noFill/>
                </a:ln>
                <a:solidFill>
                  <a:srgbClr val="000000">
                    <a:hueOff val="0"/>
                    <a:satOff val="0"/>
                    <a:lumOff val="0"/>
                    <a:alphaOff val="0"/>
                  </a:srgbClr>
                </a:solidFill>
                <a:effectLst/>
                <a:uLnTx/>
                <a:uFillTx/>
                <a:latin typeface="Arial Nova" panose="020B0504020202020204" pitchFamily="34" charset="0"/>
                <a:ea typeface="+mn-ea"/>
                <a:cs typeface="Arial"/>
              </a:rPr>
              <a:t>approche des soins de santé primaires </a:t>
            </a:r>
            <a:r>
              <a:rPr kumimoji="0" lang="en-GB" sz="1800" b="0" i="0" u="none" strike="noStrike" kern="1200" cap="none" spc="0" normalizeH="0" baseline="0" noProof="0" dirty="0">
                <a:ln>
                  <a:noFill/>
                </a:ln>
                <a:solidFill>
                  <a:srgbClr val="000000">
                    <a:hueOff val="0"/>
                    <a:satOff val="0"/>
                    <a:lumOff val="0"/>
                    <a:alphaOff val="0"/>
                  </a:srgbClr>
                </a:solidFill>
                <a:effectLst/>
                <a:uLnTx/>
                <a:uFillTx/>
                <a:latin typeface="Arial Nova" panose="020B0504020202020204" pitchFamily="34" charset="0"/>
                <a:ea typeface="+mn-ea"/>
                <a:cs typeface="Arial"/>
              </a:rPr>
              <a:t>pour la sécurité sanitaire et la santé publique universelle</a:t>
            </a:r>
            <a:endParaRPr kumimoji="0" lang="en-US" sz="1800" b="0" i="0" u="none" strike="noStrike" kern="1200" cap="none" spc="0" normalizeH="0" baseline="0" noProof="0" dirty="0">
              <a:ln>
                <a:noFill/>
              </a:ln>
              <a:solidFill>
                <a:srgbClr val="000000">
                  <a:hueOff val="0"/>
                  <a:satOff val="0"/>
                  <a:lumOff val="0"/>
                  <a:alphaOff val="0"/>
                </a:srgbClr>
              </a:solidFill>
              <a:effectLst/>
              <a:uLnTx/>
              <a:uFillTx/>
              <a:latin typeface="Arial Narrow"/>
              <a:ea typeface="+mn-ea"/>
              <a:cs typeface="Arial"/>
            </a:endParaRPr>
          </a:p>
        </p:txBody>
      </p:sp>
      <p:sp>
        <p:nvSpPr>
          <p:cNvPr id="10" name="Freeform: Shape 9">
            <a:extLst>
              <a:ext uri="{FF2B5EF4-FFF2-40B4-BE49-F238E27FC236}">
                <a16:creationId xmlns:a16="http://schemas.microsoft.com/office/drawing/2014/main" id="{A89AB683-BC43-F591-50FB-5C5C5E16BD52}"/>
              </a:ext>
            </a:extLst>
          </p:cNvPr>
          <p:cNvSpPr/>
          <p:nvPr/>
        </p:nvSpPr>
        <p:spPr>
          <a:xfrm>
            <a:off x="304678" y="4120813"/>
            <a:ext cx="2780306" cy="1668183"/>
          </a:xfrm>
          <a:custGeom>
            <a:avLst/>
            <a:gdLst>
              <a:gd name="connsiteX0" fmla="*/ 0 w 2780306"/>
              <a:gd name="connsiteY0" fmla="*/ 278036 h 1668183"/>
              <a:gd name="connsiteX1" fmla="*/ 278036 w 2780306"/>
              <a:gd name="connsiteY1" fmla="*/ 0 h 1668183"/>
              <a:gd name="connsiteX2" fmla="*/ 2502270 w 2780306"/>
              <a:gd name="connsiteY2" fmla="*/ 0 h 1668183"/>
              <a:gd name="connsiteX3" fmla="*/ 2780306 w 2780306"/>
              <a:gd name="connsiteY3" fmla="*/ 278036 h 1668183"/>
              <a:gd name="connsiteX4" fmla="*/ 2780306 w 2780306"/>
              <a:gd name="connsiteY4" fmla="*/ 1390147 h 1668183"/>
              <a:gd name="connsiteX5" fmla="*/ 2502270 w 2780306"/>
              <a:gd name="connsiteY5" fmla="*/ 1668183 h 1668183"/>
              <a:gd name="connsiteX6" fmla="*/ 278036 w 2780306"/>
              <a:gd name="connsiteY6" fmla="*/ 1668183 h 1668183"/>
              <a:gd name="connsiteX7" fmla="*/ 0 w 2780306"/>
              <a:gd name="connsiteY7" fmla="*/ 1390147 h 1668183"/>
              <a:gd name="connsiteX8" fmla="*/ 0 w 2780306"/>
              <a:gd name="connsiteY8" fmla="*/ 278036 h 166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0306" h="1668183">
                <a:moveTo>
                  <a:pt x="0" y="278036"/>
                </a:moveTo>
                <a:cubicBezTo>
                  <a:pt x="0" y="124481"/>
                  <a:pt x="124481" y="0"/>
                  <a:pt x="278036" y="0"/>
                </a:cubicBezTo>
                <a:lnTo>
                  <a:pt x="2502270" y="0"/>
                </a:lnTo>
                <a:cubicBezTo>
                  <a:pt x="2655825" y="0"/>
                  <a:pt x="2780306" y="124481"/>
                  <a:pt x="2780306" y="278036"/>
                </a:cubicBezTo>
                <a:lnTo>
                  <a:pt x="2780306" y="1390147"/>
                </a:lnTo>
                <a:cubicBezTo>
                  <a:pt x="2780306" y="1543702"/>
                  <a:pt x="2655825" y="1668183"/>
                  <a:pt x="2502270" y="1668183"/>
                </a:cubicBezTo>
                <a:lnTo>
                  <a:pt x="278036" y="1668183"/>
                </a:lnTo>
                <a:cubicBezTo>
                  <a:pt x="124481" y="1668183"/>
                  <a:pt x="0" y="1543702"/>
                  <a:pt x="0" y="1390147"/>
                </a:cubicBezTo>
                <a:lnTo>
                  <a:pt x="0" y="278036"/>
                </a:lnTo>
                <a:close/>
              </a:path>
            </a:pathLst>
          </a:custGeom>
          <a:scene3d>
            <a:camera prst="orthographicFront"/>
            <a:lightRig rig="flat" dir="t"/>
          </a:scene3d>
          <a:sp3d prstMaterial="dkEdge">
            <a:bevelT w="8200" h="38100"/>
          </a:sp3d>
        </p:spPr>
        <p:style>
          <a:lnRef idx="0">
            <a:schemeClr val="accent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142394" tIns="142394" rIns="142394" bIns="14239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srgbClr val="000000">
                    <a:hueOff val="0"/>
                    <a:satOff val="0"/>
                    <a:lumOff val="0"/>
                    <a:alphaOff val="0"/>
                  </a:srgbClr>
                </a:solidFill>
                <a:effectLst/>
                <a:uLnTx/>
                <a:uFillTx/>
                <a:latin typeface="Arial Nova" panose="020B0504020202020204" pitchFamily="34" charset="0"/>
                <a:ea typeface="+mn-ea"/>
                <a:cs typeface="Arial"/>
              </a:rPr>
              <a:t>Investir dans des mécanismes institutionnalisés d'</a:t>
            </a:r>
            <a:r>
              <a:rPr kumimoji="0" lang="en-US" sz="1800" b="1" i="0" u="none" strike="noStrike" kern="1200" cap="none" spc="0" normalizeH="0" baseline="0" noProof="0" dirty="0">
                <a:ln>
                  <a:noFill/>
                </a:ln>
                <a:solidFill>
                  <a:srgbClr val="000000">
                    <a:hueOff val="0"/>
                    <a:satOff val="0"/>
                    <a:lumOff val="0"/>
                    <a:alphaOff val="0"/>
                  </a:srgbClr>
                </a:solidFill>
                <a:effectLst/>
                <a:uLnTx/>
                <a:uFillTx/>
                <a:latin typeface="Arial Nova" panose="020B0504020202020204" pitchFamily="34" charset="0"/>
                <a:ea typeface="+mn-ea"/>
                <a:cs typeface="Arial"/>
              </a:rPr>
              <a:t>engagement de l'ensemble de la société</a:t>
            </a:r>
            <a:endParaRPr kumimoji="0" lang="en-US" sz="1800" b="0" i="0" u="none" strike="noStrike" kern="1200" cap="none" spc="0" normalizeH="0" baseline="0" noProof="0" dirty="0">
              <a:ln>
                <a:noFill/>
              </a:ln>
              <a:solidFill>
                <a:srgbClr val="000000">
                  <a:hueOff val="0"/>
                  <a:satOff val="0"/>
                  <a:lumOff val="0"/>
                  <a:alphaOff val="0"/>
                </a:srgbClr>
              </a:solidFill>
              <a:effectLst/>
              <a:uLnTx/>
              <a:uFillTx/>
              <a:latin typeface="Arial Narrow"/>
              <a:ea typeface="+mn-ea"/>
              <a:cs typeface="Arial"/>
            </a:endParaRPr>
          </a:p>
        </p:txBody>
      </p:sp>
      <p:sp>
        <p:nvSpPr>
          <p:cNvPr id="11" name="Freeform: Shape 10">
            <a:extLst>
              <a:ext uri="{FF2B5EF4-FFF2-40B4-BE49-F238E27FC236}">
                <a16:creationId xmlns:a16="http://schemas.microsoft.com/office/drawing/2014/main" id="{DC0AC825-D984-13E1-476C-E2DD9F9996A8}"/>
              </a:ext>
            </a:extLst>
          </p:cNvPr>
          <p:cNvSpPr/>
          <p:nvPr/>
        </p:nvSpPr>
        <p:spPr>
          <a:xfrm>
            <a:off x="3223999" y="4120813"/>
            <a:ext cx="2780306" cy="1668183"/>
          </a:xfrm>
          <a:custGeom>
            <a:avLst/>
            <a:gdLst>
              <a:gd name="connsiteX0" fmla="*/ 0 w 2780306"/>
              <a:gd name="connsiteY0" fmla="*/ 278036 h 1668183"/>
              <a:gd name="connsiteX1" fmla="*/ 278036 w 2780306"/>
              <a:gd name="connsiteY1" fmla="*/ 0 h 1668183"/>
              <a:gd name="connsiteX2" fmla="*/ 2502270 w 2780306"/>
              <a:gd name="connsiteY2" fmla="*/ 0 h 1668183"/>
              <a:gd name="connsiteX3" fmla="*/ 2780306 w 2780306"/>
              <a:gd name="connsiteY3" fmla="*/ 278036 h 1668183"/>
              <a:gd name="connsiteX4" fmla="*/ 2780306 w 2780306"/>
              <a:gd name="connsiteY4" fmla="*/ 1390147 h 1668183"/>
              <a:gd name="connsiteX5" fmla="*/ 2502270 w 2780306"/>
              <a:gd name="connsiteY5" fmla="*/ 1668183 h 1668183"/>
              <a:gd name="connsiteX6" fmla="*/ 278036 w 2780306"/>
              <a:gd name="connsiteY6" fmla="*/ 1668183 h 1668183"/>
              <a:gd name="connsiteX7" fmla="*/ 0 w 2780306"/>
              <a:gd name="connsiteY7" fmla="*/ 1390147 h 1668183"/>
              <a:gd name="connsiteX8" fmla="*/ 0 w 2780306"/>
              <a:gd name="connsiteY8" fmla="*/ 278036 h 166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0306" h="1668183">
                <a:moveTo>
                  <a:pt x="0" y="278036"/>
                </a:moveTo>
                <a:cubicBezTo>
                  <a:pt x="0" y="124481"/>
                  <a:pt x="124481" y="0"/>
                  <a:pt x="278036" y="0"/>
                </a:cubicBezTo>
                <a:lnTo>
                  <a:pt x="2502270" y="0"/>
                </a:lnTo>
                <a:cubicBezTo>
                  <a:pt x="2655825" y="0"/>
                  <a:pt x="2780306" y="124481"/>
                  <a:pt x="2780306" y="278036"/>
                </a:cubicBezTo>
                <a:lnTo>
                  <a:pt x="2780306" y="1390147"/>
                </a:lnTo>
                <a:cubicBezTo>
                  <a:pt x="2780306" y="1543702"/>
                  <a:pt x="2655825" y="1668183"/>
                  <a:pt x="2502270" y="1668183"/>
                </a:cubicBezTo>
                <a:lnTo>
                  <a:pt x="278036" y="1668183"/>
                </a:lnTo>
                <a:cubicBezTo>
                  <a:pt x="124481" y="1668183"/>
                  <a:pt x="0" y="1543702"/>
                  <a:pt x="0" y="1390147"/>
                </a:cubicBezTo>
                <a:lnTo>
                  <a:pt x="0" y="278036"/>
                </a:lnTo>
                <a:close/>
              </a:path>
            </a:pathLst>
          </a:custGeom>
          <a:scene3d>
            <a:camera prst="orthographicFront"/>
            <a:lightRig rig="flat" dir="t"/>
          </a:scene3d>
          <a:sp3d prstMaterial="dkEdge">
            <a:bevelT w="8200" h="38100"/>
          </a:sp3d>
        </p:spPr>
        <p:style>
          <a:lnRef idx="0">
            <a:schemeClr val="accent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142394" tIns="142394" rIns="142394" bIns="14239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 typeface="+mj-lt"/>
              <a:buNone/>
              <a:tabLst/>
              <a:defRPr/>
            </a:pPr>
            <a:r>
              <a:rPr kumimoji="0" lang="en-GB" sz="1800" b="0" i="0" u="none" strike="noStrike" kern="1200" cap="none" spc="0" normalizeH="0" baseline="0" noProof="0" dirty="0">
                <a:ln>
                  <a:noFill/>
                </a:ln>
                <a:solidFill>
                  <a:srgbClr val="000000">
                    <a:hueOff val="0"/>
                    <a:satOff val="0"/>
                    <a:lumOff val="0"/>
                    <a:alphaOff val="0"/>
                  </a:srgbClr>
                </a:solidFill>
                <a:effectLst/>
                <a:uLnTx/>
                <a:uFillTx/>
                <a:latin typeface="Arial Nova" panose="020B0504020202020204" pitchFamily="34" charset="0"/>
                <a:ea typeface="+mn-ea"/>
                <a:cs typeface="Arial"/>
              </a:rPr>
              <a:t>Promouvoir des environnements favorables à la </a:t>
            </a:r>
            <a:r>
              <a:rPr kumimoji="0" lang="en-GB" sz="1800" b="1" i="0" u="none" strike="noStrike" kern="1200" cap="none" spc="0" normalizeH="0" baseline="0" noProof="0" dirty="0">
                <a:ln>
                  <a:noFill/>
                </a:ln>
                <a:solidFill>
                  <a:srgbClr val="000000">
                    <a:hueOff val="0"/>
                    <a:satOff val="0"/>
                    <a:lumOff val="0"/>
                    <a:alphaOff val="0"/>
                  </a:srgbClr>
                </a:solidFill>
                <a:effectLst/>
                <a:uLnTx/>
                <a:uFillTx/>
                <a:latin typeface="Arial Nova" panose="020B0504020202020204" pitchFamily="34" charset="0"/>
                <a:ea typeface="+mn-ea"/>
                <a:cs typeface="Arial"/>
              </a:rPr>
              <a:t>recherche, à l'innovation et à l'apprentissage</a:t>
            </a:r>
            <a:endParaRPr kumimoji="0" lang="en-US" sz="1800" b="0" i="0" u="none" strike="noStrike" kern="1200" cap="none" spc="0" normalizeH="0" baseline="0" noProof="0" dirty="0">
              <a:ln>
                <a:noFill/>
              </a:ln>
              <a:solidFill>
                <a:srgbClr val="000000">
                  <a:hueOff val="0"/>
                  <a:satOff val="0"/>
                  <a:lumOff val="0"/>
                  <a:alphaOff val="0"/>
                </a:srgbClr>
              </a:solidFill>
              <a:effectLst/>
              <a:uLnTx/>
              <a:uFillTx/>
              <a:latin typeface="Arial Narrow"/>
              <a:ea typeface="+mn-ea"/>
              <a:cs typeface="Arial"/>
            </a:endParaRPr>
          </a:p>
        </p:txBody>
      </p:sp>
      <p:sp>
        <p:nvSpPr>
          <p:cNvPr id="12" name="Freeform: Shape 11">
            <a:extLst>
              <a:ext uri="{FF2B5EF4-FFF2-40B4-BE49-F238E27FC236}">
                <a16:creationId xmlns:a16="http://schemas.microsoft.com/office/drawing/2014/main" id="{37301969-A680-DC6B-3FB8-9B52BCC462D4}"/>
              </a:ext>
            </a:extLst>
          </p:cNvPr>
          <p:cNvSpPr/>
          <p:nvPr/>
        </p:nvSpPr>
        <p:spPr>
          <a:xfrm>
            <a:off x="6143320" y="4120813"/>
            <a:ext cx="2780306" cy="1668183"/>
          </a:xfrm>
          <a:custGeom>
            <a:avLst/>
            <a:gdLst>
              <a:gd name="connsiteX0" fmla="*/ 0 w 2780306"/>
              <a:gd name="connsiteY0" fmla="*/ 278036 h 1668183"/>
              <a:gd name="connsiteX1" fmla="*/ 278036 w 2780306"/>
              <a:gd name="connsiteY1" fmla="*/ 0 h 1668183"/>
              <a:gd name="connsiteX2" fmla="*/ 2502270 w 2780306"/>
              <a:gd name="connsiteY2" fmla="*/ 0 h 1668183"/>
              <a:gd name="connsiteX3" fmla="*/ 2780306 w 2780306"/>
              <a:gd name="connsiteY3" fmla="*/ 278036 h 1668183"/>
              <a:gd name="connsiteX4" fmla="*/ 2780306 w 2780306"/>
              <a:gd name="connsiteY4" fmla="*/ 1390147 h 1668183"/>
              <a:gd name="connsiteX5" fmla="*/ 2502270 w 2780306"/>
              <a:gd name="connsiteY5" fmla="*/ 1668183 h 1668183"/>
              <a:gd name="connsiteX6" fmla="*/ 278036 w 2780306"/>
              <a:gd name="connsiteY6" fmla="*/ 1668183 h 1668183"/>
              <a:gd name="connsiteX7" fmla="*/ 0 w 2780306"/>
              <a:gd name="connsiteY7" fmla="*/ 1390147 h 1668183"/>
              <a:gd name="connsiteX8" fmla="*/ 0 w 2780306"/>
              <a:gd name="connsiteY8" fmla="*/ 278036 h 166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0306" h="1668183">
                <a:moveTo>
                  <a:pt x="0" y="278036"/>
                </a:moveTo>
                <a:cubicBezTo>
                  <a:pt x="0" y="124481"/>
                  <a:pt x="124481" y="0"/>
                  <a:pt x="278036" y="0"/>
                </a:cubicBezTo>
                <a:lnTo>
                  <a:pt x="2502270" y="0"/>
                </a:lnTo>
                <a:cubicBezTo>
                  <a:pt x="2655825" y="0"/>
                  <a:pt x="2780306" y="124481"/>
                  <a:pt x="2780306" y="278036"/>
                </a:cubicBezTo>
                <a:lnTo>
                  <a:pt x="2780306" y="1390147"/>
                </a:lnTo>
                <a:cubicBezTo>
                  <a:pt x="2780306" y="1543702"/>
                  <a:pt x="2655825" y="1668183"/>
                  <a:pt x="2502270" y="1668183"/>
                </a:cubicBezTo>
                <a:lnTo>
                  <a:pt x="278036" y="1668183"/>
                </a:lnTo>
                <a:cubicBezTo>
                  <a:pt x="124481" y="1668183"/>
                  <a:pt x="0" y="1543702"/>
                  <a:pt x="0" y="1390147"/>
                </a:cubicBezTo>
                <a:lnTo>
                  <a:pt x="0" y="278036"/>
                </a:lnTo>
                <a:close/>
              </a:path>
            </a:pathLst>
          </a:custGeom>
          <a:scene3d>
            <a:camera prst="orthographicFront"/>
            <a:lightRig rig="flat" dir="t"/>
          </a:scene3d>
          <a:sp3d prstMaterial="dkEdge">
            <a:bevelT w="8200" h="38100"/>
          </a:sp3d>
        </p:spPr>
        <p:style>
          <a:lnRef idx="0">
            <a:schemeClr val="accent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142394" tIns="142394" rIns="142394" bIns="14239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 typeface="Wingdings" panose="05000000000000000000" pitchFamily="2" charset="2"/>
              <a:buNone/>
              <a:tabLst/>
              <a:defRPr/>
            </a:pPr>
            <a:r>
              <a:rPr kumimoji="0" lang="en-GB" sz="1600" b="1" i="0" u="none" strike="noStrike" kern="1200" cap="none" spc="0" normalizeH="0" baseline="0" noProof="0" dirty="0">
                <a:ln>
                  <a:noFill/>
                </a:ln>
                <a:solidFill>
                  <a:srgbClr val="000000">
                    <a:hueOff val="0"/>
                    <a:satOff val="0"/>
                    <a:lumOff val="0"/>
                    <a:alphaOff val="0"/>
                  </a:srgbClr>
                </a:solidFill>
                <a:effectLst/>
                <a:uLnTx/>
                <a:uFillTx/>
                <a:latin typeface="Arial Nova" panose="020B0504020202020204" pitchFamily="34" charset="0"/>
                <a:ea typeface="+mn-ea"/>
                <a:cs typeface="Arial"/>
              </a:rPr>
              <a:t>Accroître les investissements nationaux et mondiaux </a:t>
            </a:r>
            <a:r>
              <a:rPr kumimoji="0" lang="en-GB" sz="1600" b="0" i="0" u="none" strike="noStrike" kern="1200" cap="none" spc="0" normalizeH="0" baseline="0" noProof="0" dirty="0">
                <a:ln>
                  <a:noFill/>
                </a:ln>
                <a:solidFill>
                  <a:srgbClr val="000000">
                    <a:hueOff val="0"/>
                    <a:satOff val="0"/>
                    <a:lumOff val="0"/>
                    <a:alphaOff val="0"/>
                  </a:srgbClr>
                </a:solidFill>
                <a:effectLst/>
                <a:uLnTx/>
                <a:uFillTx/>
                <a:latin typeface="Arial Nova" panose="020B0504020202020204" pitchFamily="34" charset="0"/>
                <a:ea typeface="+mn-ea"/>
                <a:cs typeface="Arial"/>
              </a:rPr>
              <a:t>dans les fondations des systèmes de santé et la </a:t>
            </a:r>
            <a:r>
              <a:rPr kumimoji="0" lang="en-US" sz="1600" b="0" i="0" u="none" strike="noStrike" kern="1200" cap="none" spc="0" normalizeH="0" baseline="0" noProof="0" dirty="0">
                <a:ln>
                  <a:noFill/>
                </a:ln>
                <a:solidFill>
                  <a:srgbClr val="000000">
                    <a:hueOff val="0"/>
                    <a:satOff val="0"/>
                    <a:lumOff val="0"/>
                    <a:alphaOff val="0"/>
                  </a:srgbClr>
                </a:solidFill>
                <a:effectLst/>
                <a:uLnTx/>
                <a:uFillTx/>
                <a:latin typeface="Arial Nova" panose="020B0504020202020204" pitchFamily="34" charset="0"/>
                <a:ea typeface="+mn-ea"/>
                <a:cs typeface="Arial"/>
              </a:rPr>
              <a:t>gestion des</a:t>
            </a:r>
            <a:r>
              <a:rPr kumimoji="0" lang="en-GB" sz="1600" b="0" i="0" u="none" strike="noStrike" kern="1200" cap="none" spc="0" normalizeH="0" baseline="0" noProof="0" dirty="0">
                <a:ln>
                  <a:noFill/>
                </a:ln>
                <a:solidFill>
                  <a:srgbClr val="000000">
                    <a:hueOff val="0"/>
                    <a:satOff val="0"/>
                    <a:lumOff val="0"/>
                    <a:alphaOff val="0"/>
                  </a:srgbClr>
                </a:solidFill>
                <a:effectLst/>
                <a:uLnTx/>
                <a:uFillTx/>
                <a:latin typeface="Arial Nova" panose="020B0504020202020204" pitchFamily="34" charset="0"/>
                <a:ea typeface="+mn-ea"/>
                <a:cs typeface="Arial"/>
              </a:rPr>
              <a:t> risques d'urgence tous risques </a:t>
            </a:r>
            <a:endParaRPr kumimoji="0" lang="en-US" sz="1600" b="0" i="0" u="none" strike="noStrike" kern="1200" cap="none" spc="0" normalizeH="0" baseline="0" noProof="0" dirty="0">
              <a:ln>
                <a:noFill/>
              </a:ln>
              <a:solidFill>
                <a:srgbClr val="000000">
                  <a:hueOff val="0"/>
                  <a:satOff val="0"/>
                  <a:lumOff val="0"/>
                  <a:alphaOff val="0"/>
                </a:srgbClr>
              </a:solidFill>
              <a:effectLst/>
              <a:uLnTx/>
              <a:uFillTx/>
              <a:latin typeface="Arial Narrow"/>
              <a:ea typeface="+mn-ea"/>
              <a:cs typeface="Arial"/>
            </a:endParaRPr>
          </a:p>
        </p:txBody>
      </p:sp>
      <p:sp>
        <p:nvSpPr>
          <p:cNvPr id="13" name="Freeform: Shape 12">
            <a:extLst>
              <a:ext uri="{FF2B5EF4-FFF2-40B4-BE49-F238E27FC236}">
                <a16:creationId xmlns:a16="http://schemas.microsoft.com/office/drawing/2014/main" id="{11F43D99-4DE0-B1ED-DF2B-A3D629B271DD}"/>
              </a:ext>
            </a:extLst>
          </p:cNvPr>
          <p:cNvSpPr/>
          <p:nvPr/>
        </p:nvSpPr>
        <p:spPr>
          <a:xfrm>
            <a:off x="9062641" y="4120813"/>
            <a:ext cx="2780306" cy="1668183"/>
          </a:xfrm>
          <a:custGeom>
            <a:avLst/>
            <a:gdLst>
              <a:gd name="connsiteX0" fmla="*/ 0 w 2780306"/>
              <a:gd name="connsiteY0" fmla="*/ 278036 h 1668183"/>
              <a:gd name="connsiteX1" fmla="*/ 278036 w 2780306"/>
              <a:gd name="connsiteY1" fmla="*/ 0 h 1668183"/>
              <a:gd name="connsiteX2" fmla="*/ 2502270 w 2780306"/>
              <a:gd name="connsiteY2" fmla="*/ 0 h 1668183"/>
              <a:gd name="connsiteX3" fmla="*/ 2780306 w 2780306"/>
              <a:gd name="connsiteY3" fmla="*/ 278036 h 1668183"/>
              <a:gd name="connsiteX4" fmla="*/ 2780306 w 2780306"/>
              <a:gd name="connsiteY4" fmla="*/ 1390147 h 1668183"/>
              <a:gd name="connsiteX5" fmla="*/ 2502270 w 2780306"/>
              <a:gd name="connsiteY5" fmla="*/ 1668183 h 1668183"/>
              <a:gd name="connsiteX6" fmla="*/ 278036 w 2780306"/>
              <a:gd name="connsiteY6" fmla="*/ 1668183 h 1668183"/>
              <a:gd name="connsiteX7" fmla="*/ 0 w 2780306"/>
              <a:gd name="connsiteY7" fmla="*/ 1390147 h 1668183"/>
              <a:gd name="connsiteX8" fmla="*/ 0 w 2780306"/>
              <a:gd name="connsiteY8" fmla="*/ 278036 h 166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0306" h="1668183">
                <a:moveTo>
                  <a:pt x="0" y="278036"/>
                </a:moveTo>
                <a:cubicBezTo>
                  <a:pt x="0" y="124481"/>
                  <a:pt x="124481" y="0"/>
                  <a:pt x="278036" y="0"/>
                </a:cubicBezTo>
                <a:lnTo>
                  <a:pt x="2502270" y="0"/>
                </a:lnTo>
                <a:cubicBezTo>
                  <a:pt x="2655825" y="0"/>
                  <a:pt x="2780306" y="124481"/>
                  <a:pt x="2780306" y="278036"/>
                </a:cubicBezTo>
                <a:lnTo>
                  <a:pt x="2780306" y="1390147"/>
                </a:lnTo>
                <a:cubicBezTo>
                  <a:pt x="2780306" y="1543702"/>
                  <a:pt x="2655825" y="1668183"/>
                  <a:pt x="2502270" y="1668183"/>
                </a:cubicBezTo>
                <a:lnTo>
                  <a:pt x="278036" y="1668183"/>
                </a:lnTo>
                <a:cubicBezTo>
                  <a:pt x="124481" y="1668183"/>
                  <a:pt x="0" y="1543702"/>
                  <a:pt x="0" y="1390147"/>
                </a:cubicBezTo>
                <a:lnTo>
                  <a:pt x="0" y="278036"/>
                </a:lnTo>
                <a:close/>
              </a:path>
            </a:pathLst>
          </a:custGeom>
          <a:scene3d>
            <a:camera prst="orthographicFront"/>
            <a:lightRig rig="flat" dir="t"/>
          </a:scene3d>
          <a:sp3d prstMaterial="dkEdge">
            <a:bevelT w="8200" h="38100"/>
          </a:sp3d>
        </p:spPr>
        <p:style>
          <a:lnRef idx="0">
            <a:schemeClr val="accent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142394" tIns="142394" rIns="142394" bIns="14239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 typeface="Wingdings" panose="05000000000000000000" pitchFamily="2" charset="2"/>
              <a:buNone/>
              <a:tabLst/>
              <a:defRPr/>
            </a:pPr>
            <a:r>
              <a:rPr kumimoji="0" lang="en-GB" sz="1600" b="1" i="0" u="none" strike="noStrike" kern="1200" cap="none" spc="0" normalizeH="0" baseline="0" noProof="0" dirty="0">
                <a:ln>
                  <a:noFill/>
                </a:ln>
                <a:solidFill>
                  <a:srgbClr val="000000">
                    <a:hueOff val="0"/>
                    <a:satOff val="0"/>
                    <a:lumOff val="0"/>
                    <a:alphaOff val="0"/>
                  </a:srgbClr>
                </a:solidFill>
                <a:effectLst/>
                <a:uLnTx/>
                <a:uFillTx/>
                <a:latin typeface="Arial Nova" panose="020B0504020202020204" pitchFamily="34" charset="0"/>
                <a:ea typeface="+mn-ea"/>
                <a:cs typeface="Arial"/>
              </a:rPr>
              <a:t>Remédier aux inégalités préexistantes </a:t>
            </a:r>
            <a:r>
              <a:rPr kumimoji="0" lang="en-GB" sz="1600" b="0" i="0" u="none" strike="noStrike" kern="1200" cap="none" spc="0" normalizeH="0" baseline="0" noProof="0" dirty="0">
                <a:ln>
                  <a:noFill/>
                </a:ln>
                <a:solidFill>
                  <a:srgbClr val="000000">
                    <a:hueOff val="0"/>
                    <a:satOff val="0"/>
                    <a:lumOff val="0"/>
                    <a:alphaOff val="0"/>
                  </a:srgbClr>
                </a:solidFill>
                <a:effectLst/>
                <a:uLnTx/>
                <a:uFillTx/>
                <a:latin typeface="Arial Nova" panose="020B0504020202020204" pitchFamily="34" charset="0"/>
                <a:ea typeface="+mn-ea"/>
                <a:cs typeface="Arial"/>
              </a:rPr>
              <a:t>et à l'impact disproportionné de COVID 19 sur les </a:t>
            </a:r>
            <a:r>
              <a:rPr kumimoji="0" lang="en-GB" sz="1600" b="1" i="0" u="none" strike="noStrike" kern="1200" cap="none" spc="0" normalizeH="0" baseline="0" noProof="0" dirty="0">
                <a:ln>
                  <a:noFill/>
                </a:ln>
                <a:solidFill>
                  <a:srgbClr val="000000">
                    <a:hueOff val="0"/>
                    <a:satOff val="0"/>
                    <a:lumOff val="0"/>
                    <a:alphaOff val="0"/>
                  </a:srgbClr>
                </a:solidFill>
                <a:effectLst/>
                <a:uLnTx/>
                <a:uFillTx/>
                <a:latin typeface="Arial Nova" panose="020B0504020202020204" pitchFamily="34" charset="0"/>
                <a:ea typeface="+mn-ea"/>
                <a:cs typeface="Arial"/>
              </a:rPr>
              <a:t>populations marginalisées et vulnérables</a:t>
            </a:r>
            <a:r>
              <a:rPr kumimoji="0" lang="en-GB" sz="1600" b="0" i="0" u="none" strike="noStrike" kern="1200" cap="none" spc="0" normalizeH="0" baseline="0" noProof="0" dirty="0">
                <a:ln>
                  <a:noFill/>
                </a:ln>
                <a:solidFill>
                  <a:srgbClr val="000000">
                    <a:hueOff val="0"/>
                    <a:satOff val="0"/>
                    <a:lumOff val="0"/>
                    <a:alphaOff val="0"/>
                  </a:srgbClr>
                </a:solidFill>
                <a:effectLst/>
                <a:uLnTx/>
                <a:uFillTx/>
                <a:latin typeface="Arial Nova" panose="020B0504020202020204" pitchFamily="34" charset="0"/>
                <a:ea typeface="+mn-ea"/>
                <a:cs typeface="Arial"/>
              </a:rPr>
              <a:t>.</a:t>
            </a:r>
            <a:endParaRPr kumimoji="0" lang="en-US" sz="1600" b="0" i="0" u="none" strike="noStrike" kern="1200" cap="none" spc="0" normalizeH="0" baseline="0" noProof="0" dirty="0">
              <a:ln>
                <a:noFill/>
              </a:ln>
              <a:solidFill>
                <a:srgbClr val="000000">
                  <a:hueOff val="0"/>
                  <a:satOff val="0"/>
                  <a:lumOff val="0"/>
                  <a:alphaOff val="0"/>
                </a:srgbClr>
              </a:solidFill>
              <a:effectLst/>
              <a:uLnTx/>
              <a:uFillTx/>
              <a:latin typeface="Arial Narrow"/>
              <a:ea typeface="+mn-ea"/>
              <a:cs typeface="Arial"/>
            </a:endParaRPr>
          </a:p>
        </p:txBody>
      </p:sp>
    </p:spTree>
    <p:extLst>
      <p:ext uri="{BB962C8B-B14F-4D97-AF65-F5344CB8AC3E}">
        <p14:creationId xmlns:p14="http://schemas.microsoft.com/office/powerpoint/2010/main" val="3664529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8D864A-9205-627C-AF24-3CC793B5718E}"/>
              </a:ext>
            </a:extLst>
          </p:cNvPr>
          <p:cNvSpPr>
            <a:spLocks noGrp="1"/>
          </p:cNvSpPr>
          <p:nvPr>
            <p:ph type="body" sz="quarter" idx="10"/>
          </p:nvPr>
        </p:nvSpPr>
        <p:spPr>
          <a:xfrm>
            <a:off x="468668" y="508161"/>
            <a:ext cx="11420475" cy="854075"/>
          </a:xfrm>
        </p:spPr>
        <p:txBody>
          <a:bodyPr>
            <a:normAutofit fontScale="62500" lnSpcReduction="20000"/>
          </a:bodyPr>
          <a:lstStyle/>
          <a:p>
            <a:pPr algn="ctr"/>
            <a:r>
              <a:rPr lang="en-US" sz="6200">
                <a:solidFill>
                  <a:srgbClr val="002060"/>
                </a:solidFill>
                <a:latin typeface="Trebuchet MS" panose="020B0603020202020204" pitchFamily="34" charset="0"/>
                <a:sym typeface="Arial"/>
              </a:rPr>
              <a:t>Rappeler l'étendue des soins de santé primaires </a:t>
            </a:r>
            <a:endParaRPr lang="en-US" sz="6200">
              <a:solidFill>
                <a:srgbClr val="002060"/>
              </a:solidFill>
              <a:latin typeface="Trebuchet MS" panose="020B0603020202020204" pitchFamily="34" charset="0"/>
            </a:endParaRPr>
          </a:p>
          <a:p>
            <a:pPr algn="ctr"/>
            <a:endParaRPr lang="en-US" sz="4700">
              <a:solidFill>
                <a:srgbClr val="002060"/>
              </a:solidFill>
            </a:endParaRPr>
          </a:p>
        </p:txBody>
      </p:sp>
      <p:pic>
        <p:nvPicPr>
          <p:cNvPr id="3" name="Google Shape;123;p3" descr="A picture containing diagram&#10;&#10;Description automatically generated">
            <a:extLst>
              <a:ext uri="{FF2B5EF4-FFF2-40B4-BE49-F238E27FC236}">
                <a16:creationId xmlns:a16="http://schemas.microsoft.com/office/drawing/2014/main" id="{15AA501D-4E55-35ED-17EB-2EBC83070834}"/>
              </a:ext>
            </a:extLst>
          </p:cNvPr>
          <p:cNvPicPr preferRelativeResize="0">
            <a:picLocks noChangeAspect="1"/>
          </p:cNvPicPr>
          <p:nvPr/>
        </p:nvPicPr>
        <p:blipFill rotWithShape="1">
          <a:blip r:embed="rId3">
            <a:alphaModFix/>
          </a:blip>
          <a:srcRect/>
          <a:stretch/>
        </p:blipFill>
        <p:spPr>
          <a:xfrm>
            <a:off x="1777070" y="1439269"/>
            <a:ext cx="4987155" cy="4985915"/>
          </a:xfrm>
          <a:prstGeom prst="rect">
            <a:avLst/>
          </a:prstGeom>
          <a:noFill/>
          <a:ln>
            <a:noFill/>
          </a:ln>
        </p:spPr>
      </p:pic>
      <p:sp>
        <p:nvSpPr>
          <p:cNvPr id="4" name="TextBox 3">
            <a:extLst>
              <a:ext uri="{FF2B5EF4-FFF2-40B4-BE49-F238E27FC236}">
                <a16:creationId xmlns:a16="http://schemas.microsoft.com/office/drawing/2014/main" id="{8D3C6A80-6050-481D-A8AC-D4C2564B5C39}"/>
              </a:ext>
            </a:extLst>
          </p:cNvPr>
          <p:cNvSpPr txBox="1"/>
          <p:nvPr/>
        </p:nvSpPr>
        <p:spPr>
          <a:xfrm>
            <a:off x="566929" y="6457890"/>
            <a:ext cx="11420475" cy="40011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Calibri" panose="020F0502020204030204"/>
                <a:ea typeface="+mn-ea"/>
                <a:cs typeface="Arial"/>
                <a:sym typeface="Arial"/>
              </a:rPr>
              <a:t>Source : Organisation mondiale de la santé et Fonds des Nations unies pour l'enfance (UNICEF) :  </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Arial"/>
                <a:sym typeface="Arial"/>
              </a:rPr>
              <a:t>Organisation mondiale de la santé et Fonds des Nations unies pour l'enfance (UNICEF). (2018). Une vision pour les soins de santé primaires au 21e siècle : vers la couverture sanitaire universelle et les Objectifs de développement durable.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Arial"/>
                <a:sym typeface="Arial"/>
              </a:rPr>
              <a:t>https://apps.who.int/iris/handle/10665/328065. </a:t>
            </a:r>
          </a:p>
        </p:txBody>
      </p:sp>
      <p:pic>
        <p:nvPicPr>
          <p:cNvPr id="5" name="Google Shape;132;p4">
            <a:extLst>
              <a:ext uri="{FF2B5EF4-FFF2-40B4-BE49-F238E27FC236}">
                <a16:creationId xmlns:a16="http://schemas.microsoft.com/office/drawing/2014/main" id="{736A3493-F056-40D6-9870-DD27F765CEF0}"/>
              </a:ext>
            </a:extLst>
          </p:cNvPr>
          <p:cNvPicPr preferRelativeResize="0">
            <a:picLocks noChangeAspect="1"/>
          </p:cNvPicPr>
          <p:nvPr/>
        </p:nvPicPr>
        <p:blipFill rotWithShape="1">
          <a:blip r:embed="rId4">
            <a:alphaModFix/>
          </a:blip>
          <a:srcRect/>
          <a:stretch/>
        </p:blipFill>
        <p:spPr>
          <a:xfrm>
            <a:off x="404459" y="4615449"/>
            <a:ext cx="1196028" cy="1695451"/>
          </a:xfrm>
          <a:prstGeom prst="rect">
            <a:avLst/>
          </a:prstGeom>
          <a:noFill/>
          <a:ln>
            <a:noFill/>
          </a:ln>
        </p:spPr>
      </p:pic>
      <p:sp>
        <p:nvSpPr>
          <p:cNvPr id="6" name="TextBox 5">
            <a:extLst>
              <a:ext uri="{FF2B5EF4-FFF2-40B4-BE49-F238E27FC236}">
                <a16:creationId xmlns:a16="http://schemas.microsoft.com/office/drawing/2014/main" id="{954DDE84-054D-46E8-A81B-1B459A2AED79}"/>
              </a:ext>
            </a:extLst>
          </p:cNvPr>
          <p:cNvSpPr txBox="1"/>
          <p:nvPr/>
        </p:nvSpPr>
        <p:spPr>
          <a:xfrm>
            <a:off x="7489862" y="1839245"/>
            <a:ext cx="4293261" cy="830997"/>
          </a:xfrm>
          <a:prstGeom prst="rect">
            <a:avLst/>
          </a:prstGeom>
          <a:solidFill>
            <a:srgbClr val="009ADE"/>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Arial"/>
                <a:sym typeface="Arial"/>
              </a:rPr>
              <a:t>Multisectorialité  </a:t>
            </a:r>
          </a:p>
        </p:txBody>
      </p:sp>
      <p:sp>
        <p:nvSpPr>
          <p:cNvPr id="7" name="TextBox 6">
            <a:extLst>
              <a:ext uri="{FF2B5EF4-FFF2-40B4-BE49-F238E27FC236}">
                <a16:creationId xmlns:a16="http://schemas.microsoft.com/office/drawing/2014/main" id="{238244DF-CB4D-4CB9-AADE-7F482A37C500}"/>
              </a:ext>
            </a:extLst>
          </p:cNvPr>
          <p:cNvSpPr txBox="1"/>
          <p:nvPr/>
        </p:nvSpPr>
        <p:spPr>
          <a:xfrm>
            <a:off x="7489861" y="3313329"/>
            <a:ext cx="4297680" cy="830997"/>
          </a:xfrm>
          <a:prstGeom prst="rect">
            <a:avLst/>
          </a:prstGeom>
          <a:solidFill>
            <a:schemeClr val="accent5"/>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Calibri" panose="020F0502020204030204"/>
                <a:ea typeface="+mn-ea"/>
                <a:cs typeface="Arial"/>
                <a:sym typeface="Arial"/>
              </a:rPr>
              <a:t>L'</a:t>
            </a:r>
            <a:r>
              <a:rPr kumimoji="0" lang="en-US" sz="4000" b="0" i="0" u="none" strike="noStrike" kern="1200" cap="none" spc="0" normalizeH="0" baseline="0" noProof="0">
                <a:ln>
                  <a:noFill/>
                </a:ln>
                <a:solidFill>
                  <a:prstClr val="black"/>
                </a:solidFill>
                <a:effectLst/>
                <a:uLnTx/>
                <a:uFillTx/>
                <a:latin typeface="Calibri" panose="020F0502020204030204"/>
                <a:ea typeface="+mn-ea"/>
                <a:cs typeface="Arial"/>
                <a:sym typeface="Arial"/>
              </a:rPr>
              <a:t>autonomisation  </a:t>
            </a:r>
          </a:p>
        </p:txBody>
      </p:sp>
      <p:sp>
        <p:nvSpPr>
          <p:cNvPr id="8" name="TextBox 7">
            <a:extLst>
              <a:ext uri="{FF2B5EF4-FFF2-40B4-BE49-F238E27FC236}">
                <a16:creationId xmlns:a16="http://schemas.microsoft.com/office/drawing/2014/main" id="{3ADDE7AA-DD0D-4B42-B22F-686F39D2A60A}"/>
              </a:ext>
            </a:extLst>
          </p:cNvPr>
          <p:cNvSpPr txBox="1"/>
          <p:nvPr/>
        </p:nvSpPr>
        <p:spPr>
          <a:xfrm>
            <a:off x="7489861" y="4876013"/>
            <a:ext cx="4297680" cy="830997"/>
          </a:xfrm>
          <a:prstGeom prst="rect">
            <a:avLst/>
          </a:prstGeom>
          <a:solidFill>
            <a:schemeClr val="accent6"/>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Arial"/>
                <a:sym typeface="Arial"/>
              </a:rPr>
              <a:t>Services </a:t>
            </a:r>
          </a:p>
        </p:txBody>
      </p:sp>
    </p:spTree>
    <p:extLst>
      <p:ext uri="{BB962C8B-B14F-4D97-AF65-F5344CB8AC3E}">
        <p14:creationId xmlns:p14="http://schemas.microsoft.com/office/powerpoint/2010/main" val="405438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303930" y="2350545"/>
            <a:ext cx="7701243" cy="1101538"/>
            <a:chOff x="731520" y="2663951"/>
            <a:chExt cx="8728075" cy="1248410"/>
          </a:xfrm>
        </p:grpSpPr>
        <p:sp>
          <p:nvSpPr>
            <p:cNvPr id="3" name="object 3"/>
            <p:cNvSpPr/>
            <p:nvPr/>
          </p:nvSpPr>
          <p:spPr>
            <a:xfrm>
              <a:off x="731520" y="2663964"/>
              <a:ext cx="4537075" cy="1248410"/>
            </a:xfrm>
            <a:custGeom>
              <a:avLst/>
              <a:gdLst/>
              <a:ahLst/>
              <a:cxnLst/>
              <a:rect l="l" t="t" r="r" b="b"/>
              <a:pathLst>
                <a:path w="4537075" h="1248410">
                  <a:moveTo>
                    <a:pt x="4536935" y="798563"/>
                  </a:moveTo>
                  <a:lnTo>
                    <a:pt x="4411980" y="673595"/>
                  </a:lnTo>
                  <a:lnTo>
                    <a:pt x="4411980" y="736079"/>
                  </a:lnTo>
                  <a:lnTo>
                    <a:pt x="4099547" y="736079"/>
                  </a:lnTo>
                  <a:lnTo>
                    <a:pt x="4099547" y="207264"/>
                  </a:lnTo>
                  <a:lnTo>
                    <a:pt x="4094061" y="159791"/>
                  </a:lnTo>
                  <a:lnTo>
                    <a:pt x="4078427" y="116179"/>
                  </a:lnTo>
                  <a:lnTo>
                    <a:pt x="4053852" y="77698"/>
                  </a:lnTo>
                  <a:lnTo>
                    <a:pt x="4021569" y="45580"/>
                  </a:lnTo>
                  <a:lnTo>
                    <a:pt x="3982809" y="21094"/>
                  </a:lnTo>
                  <a:lnTo>
                    <a:pt x="3938803" y="5473"/>
                  </a:lnTo>
                  <a:lnTo>
                    <a:pt x="3890772" y="0"/>
                  </a:lnTo>
                  <a:lnTo>
                    <a:pt x="208788" y="0"/>
                  </a:lnTo>
                  <a:lnTo>
                    <a:pt x="160743" y="5473"/>
                  </a:lnTo>
                  <a:lnTo>
                    <a:pt x="116738" y="21094"/>
                  </a:lnTo>
                  <a:lnTo>
                    <a:pt x="77978" y="45580"/>
                  </a:lnTo>
                  <a:lnTo>
                    <a:pt x="45694" y="77698"/>
                  </a:lnTo>
                  <a:lnTo>
                    <a:pt x="21120" y="116179"/>
                  </a:lnTo>
                  <a:lnTo>
                    <a:pt x="5486" y="159791"/>
                  </a:lnTo>
                  <a:lnTo>
                    <a:pt x="0" y="207264"/>
                  </a:lnTo>
                  <a:lnTo>
                    <a:pt x="0" y="1040879"/>
                  </a:lnTo>
                  <a:lnTo>
                    <a:pt x="5486" y="1088351"/>
                  </a:lnTo>
                  <a:lnTo>
                    <a:pt x="21120" y="1131963"/>
                  </a:lnTo>
                  <a:lnTo>
                    <a:pt x="45694" y="1170444"/>
                  </a:lnTo>
                  <a:lnTo>
                    <a:pt x="77978" y="1202563"/>
                  </a:lnTo>
                  <a:lnTo>
                    <a:pt x="116738" y="1227048"/>
                  </a:lnTo>
                  <a:lnTo>
                    <a:pt x="160743" y="1242669"/>
                  </a:lnTo>
                  <a:lnTo>
                    <a:pt x="208788" y="1248156"/>
                  </a:lnTo>
                  <a:lnTo>
                    <a:pt x="3890772" y="1248156"/>
                  </a:lnTo>
                  <a:lnTo>
                    <a:pt x="3938803" y="1242669"/>
                  </a:lnTo>
                  <a:lnTo>
                    <a:pt x="3982809" y="1227048"/>
                  </a:lnTo>
                  <a:lnTo>
                    <a:pt x="4021569" y="1202563"/>
                  </a:lnTo>
                  <a:lnTo>
                    <a:pt x="4053852" y="1170444"/>
                  </a:lnTo>
                  <a:lnTo>
                    <a:pt x="4078427" y="1131963"/>
                  </a:lnTo>
                  <a:lnTo>
                    <a:pt x="4094061" y="1088351"/>
                  </a:lnTo>
                  <a:lnTo>
                    <a:pt x="4099547" y="1040879"/>
                  </a:lnTo>
                  <a:lnTo>
                    <a:pt x="4099547" y="859536"/>
                  </a:lnTo>
                  <a:lnTo>
                    <a:pt x="4411980" y="859536"/>
                  </a:lnTo>
                  <a:lnTo>
                    <a:pt x="4411980" y="922020"/>
                  </a:lnTo>
                  <a:lnTo>
                    <a:pt x="4536935" y="798563"/>
                  </a:lnTo>
                  <a:close/>
                </a:path>
              </a:pathLst>
            </a:custGeom>
            <a:solidFill>
              <a:srgbClr val="E95628"/>
            </a:solidFill>
          </p:spPr>
          <p:txBody>
            <a:bodyPr wrap="square" lIns="0" tIns="0" rIns="0" bIns="0" rtlCol="0"/>
            <a:lstStyle/>
            <a:p>
              <a:pPr defTabSz="806867"/>
              <a:endParaRPr sz="1588" kern="0">
                <a:solidFill>
                  <a:sysClr val="windowText" lastClr="000000"/>
                </a:solidFill>
              </a:endParaRPr>
            </a:p>
          </p:txBody>
        </p:sp>
        <p:sp>
          <p:nvSpPr>
            <p:cNvPr id="4" name="object 4"/>
            <p:cNvSpPr/>
            <p:nvPr/>
          </p:nvSpPr>
          <p:spPr>
            <a:xfrm>
              <a:off x="4916411" y="2663964"/>
              <a:ext cx="4543425" cy="1248410"/>
            </a:xfrm>
            <a:custGeom>
              <a:avLst/>
              <a:gdLst/>
              <a:ahLst/>
              <a:cxnLst/>
              <a:rect l="l" t="t" r="r" b="b"/>
              <a:pathLst>
                <a:path w="4543425" h="1248410">
                  <a:moveTo>
                    <a:pt x="4543044" y="207264"/>
                  </a:moveTo>
                  <a:lnTo>
                    <a:pt x="4537481" y="159791"/>
                  </a:lnTo>
                  <a:lnTo>
                    <a:pt x="4521657" y="116179"/>
                  </a:lnTo>
                  <a:lnTo>
                    <a:pt x="4496867" y="77698"/>
                  </a:lnTo>
                  <a:lnTo>
                    <a:pt x="4464418" y="45580"/>
                  </a:lnTo>
                  <a:lnTo>
                    <a:pt x="4425645" y="21094"/>
                  </a:lnTo>
                  <a:lnTo>
                    <a:pt x="4381817" y="5473"/>
                  </a:lnTo>
                  <a:lnTo>
                    <a:pt x="4334268" y="0"/>
                  </a:lnTo>
                  <a:lnTo>
                    <a:pt x="601992" y="0"/>
                  </a:lnTo>
                  <a:lnTo>
                    <a:pt x="553948" y="5473"/>
                  </a:lnTo>
                  <a:lnTo>
                    <a:pt x="509943" y="21094"/>
                  </a:lnTo>
                  <a:lnTo>
                    <a:pt x="471182" y="45580"/>
                  </a:lnTo>
                  <a:lnTo>
                    <a:pt x="438899" y="77698"/>
                  </a:lnTo>
                  <a:lnTo>
                    <a:pt x="414324" y="116179"/>
                  </a:lnTo>
                  <a:lnTo>
                    <a:pt x="398691" y="159791"/>
                  </a:lnTo>
                  <a:lnTo>
                    <a:pt x="393204" y="207264"/>
                  </a:lnTo>
                  <a:lnTo>
                    <a:pt x="393204" y="420611"/>
                  </a:lnTo>
                  <a:lnTo>
                    <a:pt x="124980" y="420611"/>
                  </a:lnTo>
                  <a:lnTo>
                    <a:pt x="124980" y="359664"/>
                  </a:lnTo>
                  <a:lnTo>
                    <a:pt x="0" y="483095"/>
                  </a:lnTo>
                  <a:lnTo>
                    <a:pt x="124980" y="608063"/>
                  </a:lnTo>
                  <a:lnTo>
                    <a:pt x="124980" y="545579"/>
                  </a:lnTo>
                  <a:lnTo>
                    <a:pt x="393204" y="545579"/>
                  </a:lnTo>
                  <a:lnTo>
                    <a:pt x="393204" y="1040879"/>
                  </a:lnTo>
                  <a:lnTo>
                    <a:pt x="398691" y="1088351"/>
                  </a:lnTo>
                  <a:lnTo>
                    <a:pt x="414324" y="1131963"/>
                  </a:lnTo>
                  <a:lnTo>
                    <a:pt x="438899" y="1170444"/>
                  </a:lnTo>
                  <a:lnTo>
                    <a:pt x="471182" y="1202563"/>
                  </a:lnTo>
                  <a:lnTo>
                    <a:pt x="509943" y="1227048"/>
                  </a:lnTo>
                  <a:lnTo>
                    <a:pt x="553948" y="1242669"/>
                  </a:lnTo>
                  <a:lnTo>
                    <a:pt x="601992" y="1248156"/>
                  </a:lnTo>
                  <a:lnTo>
                    <a:pt x="4334268" y="1248156"/>
                  </a:lnTo>
                  <a:lnTo>
                    <a:pt x="4381817" y="1242669"/>
                  </a:lnTo>
                  <a:lnTo>
                    <a:pt x="4425645" y="1227048"/>
                  </a:lnTo>
                  <a:lnTo>
                    <a:pt x="4464418" y="1202563"/>
                  </a:lnTo>
                  <a:lnTo>
                    <a:pt x="4496867" y="1170444"/>
                  </a:lnTo>
                  <a:lnTo>
                    <a:pt x="4521657" y="1131963"/>
                  </a:lnTo>
                  <a:lnTo>
                    <a:pt x="4537481" y="1088351"/>
                  </a:lnTo>
                  <a:lnTo>
                    <a:pt x="4543044" y="1040879"/>
                  </a:lnTo>
                  <a:lnTo>
                    <a:pt x="4543044" y="207264"/>
                  </a:lnTo>
                  <a:close/>
                </a:path>
              </a:pathLst>
            </a:custGeom>
            <a:solidFill>
              <a:srgbClr val="2664AE"/>
            </a:solidFill>
          </p:spPr>
          <p:txBody>
            <a:bodyPr wrap="square" lIns="0" tIns="0" rIns="0" bIns="0" rtlCol="0"/>
            <a:lstStyle/>
            <a:p>
              <a:pPr defTabSz="806867"/>
              <a:endParaRPr sz="1588" kern="0">
                <a:solidFill>
                  <a:sysClr val="windowText" lastClr="000000"/>
                </a:solidFill>
              </a:endParaRPr>
            </a:p>
          </p:txBody>
        </p:sp>
      </p:grpSp>
      <p:sp>
        <p:nvSpPr>
          <p:cNvPr id="5" name="object 5"/>
          <p:cNvSpPr txBox="1">
            <a:spLocks noGrp="1"/>
          </p:cNvSpPr>
          <p:nvPr>
            <p:ph type="title"/>
          </p:nvPr>
        </p:nvSpPr>
        <p:spPr>
          <a:xfrm>
            <a:off x="2453351" y="1175438"/>
            <a:ext cx="9543337" cy="477856"/>
          </a:xfrm>
          <a:prstGeom prst="rect">
            <a:avLst/>
          </a:prstGeom>
        </p:spPr>
        <p:txBody>
          <a:bodyPr vert="horz" wrap="square" lIns="0" tIns="184119" rIns="0" bIns="0" rtlCol="0">
            <a:spAutoFit/>
          </a:bodyPr>
          <a:lstStyle/>
          <a:p>
            <a:pPr marL="36421">
              <a:spcBef>
                <a:spcPts val="84"/>
              </a:spcBef>
            </a:pPr>
            <a:r>
              <a:rPr dirty="0"/>
              <a:t>Vaccination et SSP : pourquoi est-ce important </a:t>
            </a:r>
            <a:r>
              <a:rPr spc="-44" dirty="0"/>
              <a:t>?</a:t>
            </a:r>
          </a:p>
        </p:txBody>
      </p:sp>
      <p:sp>
        <p:nvSpPr>
          <p:cNvPr id="6" name="object 6"/>
          <p:cNvSpPr txBox="1"/>
          <p:nvPr/>
        </p:nvSpPr>
        <p:spPr>
          <a:xfrm>
            <a:off x="2474264" y="2472478"/>
            <a:ext cx="3339913" cy="995330"/>
          </a:xfrm>
          <a:prstGeom prst="rect">
            <a:avLst/>
          </a:prstGeom>
        </p:spPr>
        <p:txBody>
          <a:bodyPr vert="horz" wrap="square" lIns="0" tIns="16249" rIns="0" bIns="0" rtlCol="0">
            <a:spAutoFit/>
          </a:bodyPr>
          <a:lstStyle/>
          <a:p>
            <a:pPr marL="11206" marR="4483" indent="457224" defTabSz="806867">
              <a:lnSpc>
                <a:spcPct val="97800"/>
              </a:lnSpc>
              <a:spcBef>
                <a:spcPts val="128"/>
              </a:spcBef>
            </a:pPr>
            <a:r>
              <a:rPr sz="927" b="1" kern="0" dirty="0">
                <a:solidFill>
                  <a:srgbClr val="FFFFFF"/>
                </a:solidFill>
                <a:latin typeface="Arial"/>
                <a:cs typeface="Arial"/>
              </a:rPr>
              <a:t>La vaccination est un volet essentiel des SSP </a:t>
            </a:r>
            <a:r>
              <a:rPr sz="927" b="1" kern="0" spc="-22" dirty="0">
                <a:solidFill>
                  <a:srgbClr val="FFFFFF"/>
                </a:solidFill>
                <a:latin typeface="Arial"/>
                <a:cs typeface="Arial"/>
              </a:rPr>
              <a:t>et </a:t>
            </a:r>
            <a:r>
              <a:rPr sz="927" b="1" kern="0" dirty="0">
                <a:solidFill>
                  <a:srgbClr val="FFFFFF"/>
                </a:solidFill>
                <a:latin typeface="Arial"/>
                <a:cs typeface="Arial"/>
              </a:rPr>
              <a:t>offre un point </a:t>
            </a:r>
            <a:r>
              <a:rPr sz="927" b="1" kern="0" spc="62" dirty="0">
                <a:solidFill>
                  <a:srgbClr val="FFFFFF"/>
                </a:solidFill>
                <a:latin typeface="Arial"/>
                <a:cs typeface="Arial"/>
              </a:rPr>
              <a:t>d</a:t>
            </a:r>
            <a:r>
              <a:rPr sz="927" b="1" kern="0" dirty="0">
                <a:solidFill>
                  <a:srgbClr val="FFFFFF"/>
                </a:solidFill>
                <a:latin typeface="Arial"/>
                <a:cs typeface="Arial"/>
              </a:rPr>
              <a:t>'entrée clair pour les </a:t>
            </a:r>
            <a:r>
              <a:rPr sz="927" b="1" kern="0" spc="-9" dirty="0">
                <a:solidFill>
                  <a:srgbClr val="FFFFFF"/>
                </a:solidFill>
                <a:latin typeface="Arial"/>
                <a:cs typeface="Arial"/>
              </a:rPr>
              <a:t>efforts </a:t>
            </a:r>
            <a:r>
              <a:rPr sz="927" b="1" kern="0" dirty="0">
                <a:solidFill>
                  <a:srgbClr val="FFFFFF"/>
                </a:solidFill>
                <a:latin typeface="Arial"/>
                <a:cs typeface="Arial"/>
              </a:rPr>
              <a:t>multisectoriels visant à renforcer les SSP de manière </a:t>
            </a:r>
            <a:r>
              <a:rPr sz="927" b="1" kern="0" spc="-18" dirty="0">
                <a:solidFill>
                  <a:srgbClr val="FFFFFF"/>
                </a:solidFill>
                <a:latin typeface="Arial"/>
                <a:cs typeface="Arial"/>
              </a:rPr>
              <a:t>plus </a:t>
            </a:r>
            <a:r>
              <a:rPr sz="927" b="1" kern="0" dirty="0">
                <a:solidFill>
                  <a:srgbClr val="FFFFFF"/>
                </a:solidFill>
                <a:latin typeface="Arial"/>
                <a:cs typeface="Arial"/>
              </a:rPr>
              <a:t>générale. Étant donné les forces largement </a:t>
            </a:r>
            <a:r>
              <a:rPr sz="927" b="1" kern="0" spc="-9" dirty="0">
                <a:solidFill>
                  <a:srgbClr val="FFFFFF"/>
                </a:solidFill>
                <a:latin typeface="Arial"/>
                <a:cs typeface="Arial"/>
              </a:rPr>
              <a:t>reconnues </a:t>
            </a:r>
            <a:r>
              <a:rPr sz="927" b="1" kern="0" dirty="0">
                <a:solidFill>
                  <a:srgbClr val="FFFFFF"/>
                </a:solidFill>
                <a:latin typeface="Arial"/>
                <a:cs typeface="Arial"/>
              </a:rPr>
              <a:t>des programmes de vaccination, il est possible </a:t>
            </a:r>
            <a:r>
              <a:rPr sz="927" b="1" kern="0" spc="-22" dirty="0">
                <a:solidFill>
                  <a:srgbClr val="FFFFFF"/>
                </a:solidFill>
                <a:latin typeface="Arial"/>
                <a:cs typeface="Arial"/>
              </a:rPr>
              <a:t>de </a:t>
            </a:r>
            <a:r>
              <a:rPr sz="927" b="1" kern="0" dirty="0">
                <a:solidFill>
                  <a:srgbClr val="FFFFFF"/>
                </a:solidFill>
                <a:latin typeface="Arial"/>
                <a:cs typeface="Arial"/>
              </a:rPr>
              <a:t>s'appuyer sur cette expérience pour en faire </a:t>
            </a:r>
            <a:r>
              <a:rPr sz="927" b="1" kern="0" spc="-9" dirty="0">
                <a:solidFill>
                  <a:srgbClr val="FFFFFF"/>
                </a:solidFill>
                <a:latin typeface="Arial"/>
                <a:cs typeface="Arial"/>
              </a:rPr>
              <a:t>bénéficier d'</a:t>
            </a:r>
            <a:r>
              <a:rPr sz="927" b="1" kern="0" dirty="0">
                <a:solidFill>
                  <a:srgbClr val="FFFFFF"/>
                </a:solidFill>
                <a:latin typeface="Arial"/>
                <a:cs typeface="Arial"/>
              </a:rPr>
              <a:t>autres programmes de </a:t>
            </a:r>
            <a:r>
              <a:rPr sz="927" b="1" kern="0" spc="-18" dirty="0">
                <a:solidFill>
                  <a:srgbClr val="FFFFFF"/>
                </a:solidFill>
                <a:latin typeface="Arial"/>
                <a:cs typeface="Arial"/>
              </a:rPr>
              <a:t>SSP.</a:t>
            </a:r>
            <a:endParaRPr sz="927" kern="0">
              <a:solidFill>
                <a:sysClr val="windowText" lastClr="000000"/>
              </a:solidFill>
              <a:latin typeface="Arial"/>
              <a:cs typeface="Arial"/>
            </a:endParaRPr>
          </a:p>
        </p:txBody>
      </p:sp>
      <p:sp>
        <p:nvSpPr>
          <p:cNvPr id="7" name="object 7"/>
          <p:cNvSpPr txBox="1"/>
          <p:nvPr/>
        </p:nvSpPr>
        <p:spPr>
          <a:xfrm>
            <a:off x="2359979" y="3748592"/>
            <a:ext cx="7766797" cy="1768154"/>
          </a:xfrm>
          <a:prstGeom prst="rect">
            <a:avLst/>
          </a:prstGeom>
        </p:spPr>
        <p:txBody>
          <a:bodyPr vert="horz" wrap="square" lIns="0" tIns="10646" rIns="0" bIns="0" rtlCol="0">
            <a:spAutoFit/>
          </a:bodyPr>
          <a:lstStyle/>
          <a:p>
            <a:pPr marL="11206" marR="62196" defTabSz="806867">
              <a:lnSpc>
                <a:spcPct val="100299"/>
              </a:lnSpc>
              <a:spcBef>
                <a:spcPts val="84"/>
              </a:spcBef>
            </a:pPr>
            <a:r>
              <a:rPr sz="1015" kern="0" dirty="0">
                <a:solidFill>
                  <a:sysClr val="windowText" lastClr="000000"/>
                </a:solidFill>
                <a:latin typeface="Arial"/>
                <a:cs typeface="Arial"/>
              </a:rPr>
              <a:t>Les responsables du PEV, qui reconnaissent et exploitent déjà les synergies entre le renforcement du système de vaccination et </a:t>
            </a:r>
            <a:r>
              <a:rPr sz="1015" kern="0" spc="-22" dirty="0">
                <a:solidFill>
                  <a:sysClr val="windowText" lastClr="000000"/>
                </a:solidFill>
                <a:latin typeface="Arial"/>
                <a:cs typeface="Arial"/>
              </a:rPr>
              <a:t>les </a:t>
            </a:r>
            <a:r>
              <a:rPr sz="1015" kern="0" dirty="0">
                <a:solidFill>
                  <a:sysClr val="windowText" lastClr="000000"/>
                </a:solidFill>
                <a:latin typeface="Arial"/>
                <a:cs typeface="Arial"/>
              </a:rPr>
              <a:t>SSP, sont des champions naturels des SSP, compte tenu de leur expérience du positionnement des personnes au centre des </a:t>
            </a:r>
            <a:r>
              <a:rPr sz="1015" kern="0" spc="-9" dirty="0">
                <a:solidFill>
                  <a:sysClr val="windowText" lastClr="000000"/>
                </a:solidFill>
                <a:latin typeface="Arial"/>
                <a:cs typeface="Arial"/>
              </a:rPr>
              <a:t>services de </a:t>
            </a:r>
            <a:r>
              <a:rPr sz="1015" kern="0" dirty="0">
                <a:solidFill>
                  <a:sysClr val="windowText" lastClr="000000"/>
                </a:solidFill>
                <a:latin typeface="Arial"/>
                <a:cs typeface="Arial"/>
              </a:rPr>
              <a:t>santé et de la promotion de l'action multisectorielle. </a:t>
            </a:r>
            <a:r>
              <a:rPr lang="fr-CH" sz="1015" kern="0" spc="-4" dirty="0">
                <a:solidFill>
                  <a:sysClr val="windowText" lastClr="000000"/>
                </a:solidFill>
                <a:latin typeface="Arial"/>
                <a:cs typeface="Arial"/>
              </a:rPr>
              <a:t>Le </a:t>
            </a:r>
            <a:r>
              <a:rPr sz="1015" kern="0" dirty="0">
                <a:solidFill>
                  <a:sysClr val="windowText" lastClr="000000"/>
                </a:solidFill>
                <a:latin typeface="Arial"/>
                <a:cs typeface="Arial"/>
              </a:rPr>
              <a:t>cadre de SSP vise </a:t>
            </a:r>
            <a:r>
              <a:rPr sz="1015" kern="0" spc="-44" dirty="0">
                <a:solidFill>
                  <a:sysClr val="windowText" lastClr="000000"/>
                </a:solidFill>
                <a:latin typeface="Arial"/>
                <a:cs typeface="Arial"/>
              </a:rPr>
              <a:t>à </a:t>
            </a:r>
            <a:r>
              <a:rPr sz="1015" kern="0" dirty="0">
                <a:solidFill>
                  <a:sysClr val="windowText" lastClr="000000"/>
                </a:solidFill>
                <a:latin typeface="Arial"/>
                <a:cs typeface="Arial"/>
              </a:rPr>
              <a:t>montrer les possibilités de tirer parti de la vaccination pour contribuer à des SSP solides et </a:t>
            </a:r>
            <a:r>
              <a:rPr sz="1015" kern="0" spc="-9" dirty="0">
                <a:solidFill>
                  <a:sysClr val="windowText" lastClr="000000"/>
                </a:solidFill>
                <a:latin typeface="Arial"/>
                <a:cs typeface="Arial"/>
              </a:rPr>
              <a:t>renforcés.</a:t>
            </a:r>
            <a:endParaRPr sz="1015" kern="0" dirty="0">
              <a:solidFill>
                <a:sysClr val="windowText" lastClr="000000"/>
              </a:solidFill>
              <a:latin typeface="Arial"/>
              <a:cs typeface="Arial"/>
            </a:endParaRPr>
          </a:p>
          <a:p>
            <a:pPr marL="11206" defTabSz="806867">
              <a:spcBef>
                <a:spcPts val="732"/>
              </a:spcBef>
            </a:pPr>
            <a:r>
              <a:rPr sz="1015" b="1" kern="0" dirty="0">
                <a:solidFill>
                  <a:sysClr val="windowText" lastClr="000000"/>
                </a:solidFill>
                <a:latin typeface="Arial"/>
                <a:cs typeface="Arial"/>
              </a:rPr>
              <a:t>Ces ressources peuvent être utilisées pour éclairer </a:t>
            </a:r>
            <a:r>
              <a:rPr sz="1015" b="1" kern="0" spc="-44" dirty="0">
                <a:solidFill>
                  <a:sysClr val="windowText" lastClr="000000"/>
                </a:solidFill>
                <a:latin typeface="Arial"/>
                <a:cs typeface="Arial"/>
              </a:rPr>
              <a:t>:</a:t>
            </a:r>
            <a:endParaRPr sz="1015" kern="0" dirty="0">
              <a:solidFill>
                <a:sysClr val="windowText" lastClr="000000"/>
              </a:solidFill>
              <a:latin typeface="Arial"/>
              <a:cs typeface="Arial"/>
            </a:endParaRPr>
          </a:p>
          <a:p>
            <a:pPr marL="177623" marR="196674" indent="-166977" defTabSz="806867">
              <a:lnSpc>
                <a:spcPct val="100800"/>
              </a:lnSpc>
              <a:spcBef>
                <a:spcPts val="361"/>
              </a:spcBef>
              <a:buFontTx/>
              <a:buChar char="•"/>
              <a:tabLst>
                <a:tab pos="177623" algn="l"/>
              </a:tabLst>
            </a:pPr>
            <a:r>
              <a:rPr sz="1015" kern="0" dirty="0">
                <a:solidFill>
                  <a:sysClr val="windowText" lastClr="000000"/>
                </a:solidFill>
                <a:latin typeface="Arial"/>
                <a:cs typeface="Arial"/>
              </a:rPr>
              <a:t>le plaidoyer auprès des responsables des programmes de vaccination et du ministère de la santé sur le rôle et la pertinence de </a:t>
            </a:r>
            <a:r>
              <a:rPr sz="1015" kern="0" spc="-22" dirty="0">
                <a:solidFill>
                  <a:sysClr val="windowText" lastClr="000000"/>
                </a:solidFill>
                <a:latin typeface="Arial"/>
                <a:cs typeface="Arial"/>
              </a:rPr>
              <a:t>la </a:t>
            </a:r>
            <a:r>
              <a:rPr sz="1015" kern="0" dirty="0">
                <a:solidFill>
                  <a:sysClr val="windowText" lastClr="000000"/>
                </a:solidFill>
                <a:latin typeface="Arial"/>
                <a:cs typeface="Arial"/>
              </a:rPr>
              <a:t>vaccination pour renforcer les </a:t>
            </a:r>
            <a:r>
              <a:rPr sz="1015" kern="0" spc="-9" dirty="0">
                <a:solidFill>
                  <a:sysClr val="windowText" lastClr="000000"/>
                </a:solidFill>
                <a:latin typeface="Arial"/>
                <a:cs typeface="Arial"/>
              </a:rPr>
              <a:t>programmes </a:t>
            </a:r>
            <a:r>
              <a:rPr sz="1015" kern="0" dirty="0">
                <a:solidFill>
                  <a:sysClr val="windowText" lastClr="000000"/>
                </a:solidFill>
                <a:latin typeface="Arial"/>
                <a:cs typeface="Arial"/>
              </a:rPr>
              <a:t>de SSP et auprès des programmes de SSP pour renforcer la vaccination </a:t>
            </a:r>
            <a:r>
              <a:rPr sz="1015" kern="0" spc="-44" dirty="0">
                <a:solidFill>
                  <a:sysClr val="windowText" lastClr="000000"/>
                </a:solidFill>
                <a:latin typeface="Arial"/>
                <a:cs typeface="Arial"/>
              </a:rPr>
              <a:t>;</a:t>
            </a:r>
            <a:endParaRPr sz="1015" kern="0" dirty="0">
              <a:solidFill>
                <a:sysClr val="windowText" lastClr="000000"/>
              </a:solidFill>
              <a:latin typeface="Arial"/>
              <a:cs typeface="Arial"/>
            </a:endParaRPr>
          </a:p>
          <a:p>
            <a:pPr marL="177623" marR="4483" indent="-166977" defTabSz="806867">
              <a:lnSpc>
                <a:spcPct val="100400"/>
              </a:lnSpc>
              <a:spcBef>
                <a:spcPts val="365"/>
              </a:spcBef>
              <a:buFontTx/>
              <a:buChar char="•"/>
              <a:tabLst>
                <a:tab pos="177623" algn="l"/>
              </a:tabLst>
            </a:pPr>
            <a:r>
              <a:rPr sz="1015" kern="0" dirty="0">
                <a:solidFill>
                  <a:sysClr val="windowText" lastClr="000000"/>
                </a:solidFill>
                <a:latin typeface="Arial"/>
                <a:cs typeface="Arial"/>
              </a:rPr>
              <a:t>les processus </a:t>
            </a:r>
            <a:r>
              <a:rPr sz="1015" kern="0" spc="-18" dirty="0">
                <a:solidFill>
                  <a:sysClr val="windowText" lastClr="000000"/>
                </a:solidFill>
                <a:latin typeface="Arial"/>
                <a:cs typeface="Arial"/>
              </a:rPr>
              <a:t>d</a:t>
            </a:r>
            <a:r>
              <a:rPr sz="1015" kern="0" dirty="0">
                <a:solidFill>
                  <a:sysClr val="windowText" lastClr="000000"/>
                </a:solidFill>
                <a:latin typeface="Arial"/>
                <a:cs typeface="Arial"/>
              </a:rPr>
              <a:t>'élaboration de stratégies (y compris les stratégies nationales de vaccination et la planification du portefeuille </a:t>
            </a:r>
            <a:r>
              <a:rPr sz="1015" kern="0" spc="-9" dirty="0">
                <a:solidFill>
                  <a:sysClr val="windowText" lastClr="000000"/>
                </a:solidFill>
                <a:latin typeface="Arial"/>
                <a:cs typeface="Arial"/>
              </a:rPr>
              <a:t>complet </a:t>
            </a:r>
            <a:r>
              <a:rPr sz="1015" kern="0" dirty="0">
                <a:solidFill>
                  <a:sysClr val="windowText" lastClr="000000"/>
                </a:solidFill>
                <a:latin typeface="Arial"/>
                <a:cs typeface="Arial"/>
              </a:rPr>
              <a:t>de Gavi) pour s'assurer que ces processus soient exploités pour inclure des objectifs et des activités spécifiques susceptibles </a:t>
            </a:r>
            <a:r>
              <a:rPr sz="1015" kern="0" spc="-22" dirty="0">
                <a:solidFill>
                  <a:sysClr val="windowText" lastClr="000000"/>
                </a:solidFill>
                <a:latin typeface="Arial"/>
                <a:cs typeface="Arial"/>
              </a:rPr>
              <a:t>de </a:t>
            </a:r>
            <a:r>
              <a:rPr sz="1015" kern="0" dirty="0">
                <a:solidFill>
                  <a:sysClr val="windowText" lastClr="000000"/>
                </a:solidFill>
                <a:latin typeface="Arial"/>
                <a:cs typeface="Arial"/>
              </a:rPr>
              <a:t>renforcer mutuellement la vaccination et les </a:t>
            </a:r>
            <a:r>
              <a:rPr sz="1015" kern="0" spc="-18" dirty="0">
                <a:solidFill>
                  <a:sysClr val="windowText" lastClr="000000"/>
                </a:solidFill>
                <a:latin typeface="Arial"/>
                <a:cs typeface="Arial"/>
              </a:rPr>
              <a:t>SSP.</a:t>
            </a:r>
            <a:endParaRPr sz="1015" kern="0" dirty="0">
              <a:solidFill>
                <a:sysClr val="windowText" lastClr="000000"/>
              </a:solidFill>
              <a:latin typeface="Arial"/>
              <a:cs typeface="Arial"/>
            </a:endParaRPr>
          </a:p>
        </p:txBody>
      </p:sp>
      <p:sp>
        <p:nvSpPr>
          <p:cNvPr id="8" name="object 8"/>
          <p:cNvSpPr txBox="1"/>
          <p:nvPr/>
        </p:nvSpPr>
        <p:spPr>
          <a:xfrm>
            <a:off x="6593070" y="2570653"/>
            <a:ext cx="3255309" cy="866187"/>
          </a:xfrm>
          <a:prstGeom prst="rect">
            <a:avLst/>
          </a:prstGeom>
        </p:spPr>
        <p:txBody>
          <a:bodyPr vert="horz" wrap="square" lIns="0" tIns="19610" rIns="0" bIns="0" rtlCol="0">
            <a:spAutoFit/>
          </a:bodyPr>
          <a:lstStyle/>
          <a:p>
            <a:pPr marL="11206" marR="4483" indent="457224" defTabSz="806867">
              <a:lnSpc>
                <a:spcPts val="1094"/>
              </a:lnSpc>
              <a:spcBef>
                <a:spcPts val="154"/>
              </a:spcBef>
            </a:pPr>
            <a:r>
              <a:rPr sz="927" b="1" kern="0" dirty="0">
                <a:solidFill>
                  <a:srgbClr val="FFFFFF"/>
                </a:solidFill>
                <a:latin typeface="Arial"/>
                <a:cs typeface="Arial"/>
              </a:rPr>
              <a:t>De solides programmes de SSP </a:t>
            </a:r>
            <a:r>
              <a:rPr sz="927" b="1" kern="0" spc="-18" dirty="0">
                <a:solidFill>
                  <a:srgbClr val="FFFFFF"/>
                </a:solidFill>
                <a:latin typeface="Arial"/>
                <a:cs typeface="Arial"/>
              </a:rPr>
              <a:t>sont </a:t>
            </a:r>
            <a:r>
              <a:rPr sz="927" b="1" kern="0" dirty="0">
                <a:solidFill>
                  <a:srgbClr val="FFFFFF"/>
                </a:solidFill>
                <a:latin typeface="Arial"/>
                <a:cs typeface="Arial"/>
              </a:rPr>
              <a:t>nécessaires pour garantir l'adoption des vaccins tout </a:t>
            </a:r>
            <a:r>
              <a:rPr sz="927" b="1" kern="0" spc="-22" dirty="0">
                <a:solidFill>
                  <a:srgbClr val="FFFFFF"/>
                </a:solidFill>
                <a:latin typeface="Arial"/>
                <a:cs typeface="Arial"/>
              </a:rPr>
              <a:t>au </a:t>
            </a:r>
            <a:r>
              <a:rPr sz="927" b="1" kern="0" dirty="0">
                <a:solidFill>
                  <a:srgbClr val="FFFFFF"/>
                </a:solidFill>
                <a:latin typeface="Arial"/>
                <a:cs typeface="Arial"/>
              </a:rPr>
              <a:t>long de la vie. Cela est particulièrement évident pour </a:t>
            </a:r>
            <a:r>
              <a:rPr sz="927" b="1" kern="0" spc="-22" dirty="0">
                <a:solidFill>
                  <a:srgbClr val="FFFFFF"/>
                </a:solidFill>
                <a:latin typeface="Arial"/>
                <a:cs typeface="Arial"/>
              </a:rPr>
              <a:t>les </a:t>
            </a:r>
            <a:r>
              <a:rPr sz="927" b="1" kern="0" dirty="0">
                <a:solidFill>
                  <a:srgbClr val="FFFFFF"/>
                </a:solidFill>
                <a:latin typeface="Arial"/>
                <a:cs typeface="Arial"/>
              </a:rPr>
              <a:t>vaccins administrés en dehors de la période de l</a:t>
            </a:r>
            <a:r>
              <a:rPr sz="927" b="1" kern="0" spc="-22" dirty="0">
                <a:solidFill>
                  <a:srgbClr val="FFFFFF"/>
                </a:solidFill>
                <a:latin typeface="Arial"/>
                <a:cs typeface="Arial"/>
              </a:rPr>
              <a:t>'</a:t>
            </a:r>
            <a:r>
              <a:rPr sz="927" b="1" kern="0" dirty="0">
                <a:solidFill>
                  <a:srgbClr val="FFFFFF"/>
                </a:solidFill>
                <a:latin typeface="Arial"/>
                <a:cs typeface="Arial"/>
              </a:rPr>
              <a:t>enfance, comme le vaccin contre le </a:t>
            </a:r>
            <a:r>
              <a:rPr sz="927" b="1" kern="0" spc="-9" dirty="0">
                <a:solidFill>
                  <a:srgbClr val="FFFFFF"/>
                </a:solidFill>
                <a:latin typeface="Arial"/>
                <a:cs typeface="Arial"/>
              </a:rPr>
              <a:t>papillomavirus (VPH).</a:t>
            </a:r>
            <a:endParaRPr sz="927" kern="0">
              <a:solidFill>
                <a:sysClr val="windowText" lastClr="000000"/>
              </a:solidFill>
              <a:latin typeface="Arial"/>
              <a:cs typeface="Arial"/>
            </a:endParaRPr>
          </a:p>
        </p:txBody>
      </p:sp>
      <p:grpSp>
        <p:nvGrpSpPr>
          <p:cNvPr id="9" name="object 9"/>
          <p:cNvGrpSpPr/>
          <p:nvPr/>
        </p:nvGrpSpPr>
        <p:grpSpPr>
          <a:xfrm>
            <a:off x="2520426" y="2327686"/>
            <a:ext cx="4511488" cy="381000"/>
            <a:chOff x="976883" y="2638044"/>
            <a:chExt cx="5113020" cy="431800"/>
          </a:xfrm>
        </p:grpSpPr>
        <p:pic>
          <p:nvPicPr>
            <p:cNvPr id="10" name="object 10"/>
            <p:cNvPicPr/>
            <p:nvPr/>
          </p:nvPicPr>
          <p:blipFill>
            <a:blip r:embed="rId2" cstate="print"/>
            <a:stretch>
              <a:fillRect/>
            </a:stretch>
          </p:blipFill>
          <p:spPr>
            <a:xfrm>
              <a:off x="976883" y="2638044"/>
              <a:ext cx="394715" cy="385572"/>
            </a:xfrm>
            <a:prstGeom prst="rect">
              <a:avLst/>
            </a:prstGeom>
          </p:spPr>
        </p:pic>
        <p:pic>
          <p:nvPicPr>
            <p:cNvPr id="11" name="object 11"/>
            <p:cNvPicPr/>
            <p:nvPr/>
          </p:nvPicPr>
          <p:blipFill>
            <a:blip r:embed="rId3" cstate="print"/>
            <a:stretch>
              <a:fillRect/>
            </a:stretch>
          </p:blipFill>
          <p:spPr>
            <a:xfrm>
              <a:off x="5594603" y="2741675"/>
              <a:ext cx="495300" cy="327659"/>
            </a:xfrm>
            <a:prstGeom prst="rect">
              <a:avLst/>
            </a:prstGeom>
          </p:spPr>
        </p:pic>
      </p:grpSp>
      <p:sp>
        <p:nvSpPr>
          <p:cNvPr id="13" name="object 13"/>
          <p:cNvSpPr/>
          <p:nvPr/>
        </p:nvSpPr>
        <p:spPr>
          <a:xfrm>
            <a:off x="1658471" y="5767441"/>
            <a:ext cx="8875059" cy="477857"/>
          </a:xfrm>
          <a:custGeom>
            <a:avLst/>
            <a:gdLst/>
            <a:ahLst/>
            <a:cxnLst/>
            <a:rect l="l" t="t" r="r" b="b"/>
            <a:pathLst>
              <a:path w="10058400" h="180340">
                <a:moveTo>
                  <a:pt x="10058400" y="179832"/>
                </a:moveTo>
                <a:lnTo>
                  <a:pt x="0" y="179832"/>
                </a:lnTo>
                <a:lnTo>
                  <a:pt x="0" y="0"/>
                </a:lnTo>
                <a:lnTo>
                  <a:pt x="10058400" y="0"/>
                </a:lnTo>
                <a:lnTo>
                  <a:pt x="10058400" y="179832"/>
                </a:lnTo>
                <a:close/>
              </a:path>
            </a:pathLst>
          </a:custGeom>
          <a:solidFill>
            <a:srgbClr val="E95628"/>
          </a:solidFill>
        </p:spPr>
        <p:txBody>
          <a:bodyPr wrap="square" lIns="0" tIns="0" rIns="0" bIns="0" rtlCol="0"/>
          <a:lstStyle/>
          <a:p>
            <a:pPr algn="ctr" defTabSz="806867"/>
            <a:r>
              <a:rPr lang="en-US" sz="1588" kern="0" dirty="0">
                <a:solidFill>
                  <a:schemeClr val="bg1"/>
                </a:solidFill>
              </a:rPr>
              <a:t>https://www.immunizationagenda2030.org/images/documents/BLS20116_IA_Visula-ID-DesignLayout_FR_WEB.pdf</a:t>
            </a:r>
            <a:endParaRPr sz="1588" kern="0" dirty="0">
              <a:solidFill>
                <a:schemeClr val="bg1"/>
              </a:solidFill>
            </a:endParaRPr>
          </a:p>
        </p:txBody>
      </p:sp>
      <p:sp>
        <p:nvSpPr>
          <p:cNvPr id="14" name="object 14"/>
          <p:cNvSpPr/>
          <p:nvPr/>
        </p:nvSpPr>
        <p:spPr>
          <a:xfrm>
            <a:off x="8887609" y="1176618"/>
            <a:ext cx="372596" cy="372596"/>
          </a:xfrm>
          <a:custGeom>
            <a:avLst/>
            <a:gdLst/>
            <a:ahLst/>
            <a:cxnLst/>
            <a:rect l="l" t="t" r="r" b="b"/>
            <a:pathLst>
              <a:path w="422275" h="422275">
                <a:moveTo>
                  <a:pt x="211836" y="422148"/>
                </a:moveTo>
                <a:lnTo>
                  <a:pt x="163152" y="416571"/>
                </a:lnTo>
                <a:lnTo>
                  <a:pt x="118520" y="400678"/>
                </a:lnTo>
                <a:lnTo>
                  <a:pt x="79194" y="375721"/>
                </a:lnTo>
                <a:lnTo>
                  <a:pt x="46426" y="342953"/>
                </a:lnTo>
                <a:lnTo>
                  <a:pt x="21469" y="303627"/>
                </a:lnTo>
                <a:lnTo>
                  <a:pt x="5576" y="258995"/>
                </a:lnTo>
                <a:lnTo>
                  <a:pt x="0" y="210312"/>
                </a:lnTo>
                <a:lnTo>
                  <a:pt x="5656" y="162192"/>
                </a:lnTo>
                <a:lnTo>
                  <a:pt x="21735" y="117965"/>
                </a:lnTo>
                <a:lnTo>
                  <a:pt x="46906" y="78910"/>
                </a:lnTo>
                <a:lnTo>
                  <a:pt x="79834" y="46306"/>
                </a:lnTo>
                <a:lnTo>
                  <a:pt x="119187" y="21433"/>
                </a:lnTo>
                <a:lnTo>
                  <a:pt x="163632" y="5571"/>
                </a:lnTo>
                <a:lnTo>
                  <a:pt x="211836" y="0"/>
                </a:lnTo>
                <a:lnTo>
                  <a:pt x="259955" y="5571"/>
                </a:lnTo>
                <a:lnTo>
                  <a:pt x="261417" y="6096"/>
                </a:lnTo>
                <a:lnTo>
                  <a:pt x="211836" y="6096"/>
                </a:lnTo>
                <a:lnTo>
                  <a:pt x="164929" y="11489"/>
                </a:lnTo>
                <a:lnTo>
                  <a:pt x="121728" y="26854"/>
                </a:lnTo>
                <a:lnTo>
                  <a:pt x="83513" y="50962"/>
                </a:lnTo>
                <a:lnTo>
                  <a:pt x="51562" y="82589"/>
                </a:lnTo>
                <a:lnTo>
                  <a:pt x="27156" y="120507"/>
                </a:lnTo>
                <a:lnTo>
                  <a:pt x="11574" y="163490"/>
                </a:lnTo>
                <a:lnTo>
                  <a:pt x="6096" y="210312"/>
                </a:lnTo>
                <a:lnTo>
                  <a:pt x="12692" y="262294"/>
                </a:lnTo>
                <a:lnTo>
                  <a:pt x="31432" y="309562"/>
                </a:lnTo>
                <a:lnTo>
                  <a:pt x="60745" y="350258"/>
                </a:lnTo>
                <a:lnTo>
                  <a:pt x="99060" y="382524"/>
                </a:lnTo>
                <a:lnTo>
                  <a:pt x="332592" y="382524"/>
                </a:lnTo>
                <a:lnTo>
                  <a:pt x="304182" y="400678"/>
                </a:lnTo>
                <a:lnTo>
                  <a:pt x="259955" y="416571"/>
                </a:lnTo>
                <a:lnTo>
                  <a:pt x="211836" y="422148"/>
                </a:lnTo>
                <a:close/>
              </a:path>
              <a:path w="422275" h="422275">
                <a:moveTo>
                  <a:pt x="332592" y="382524"/>
                </a:moveTo>
                <a:lnTo>
                  <a:pt x="324612" y="382524"/>
                </a:lnTo>
                <a:lnTo>
                  <a:pt x="362926" y="350258"/>
                </a:lnTo>
                <a:lnTo>
                  <a:pt x="392239" y="309562"/>
                </a:lnTo>
                <a:lnTo>
                  <a:pt x="410979" y="262294"/>
                </a:lnTo>
                <a:lnTo>
                  <a:pt x="417576" y="210312"/>
                </a:lnTo>
                <a:lnTo>
                  <a:pt x="412097" y="163490"/>
                </a:lnTo>
                <a:lnTo>
                  <a:pt x="396515" y="120507"/>
                </a:lnTo>
                <a:lnTo>
                  <a:pt x="372109" y="82589"/>
                </a:lnTo>
                <a:lnTo>
                  <a:pt x="340158" y="50962"/>
                </a:lnTo>
                <a:lnTo>
                  <a:pt x="301943" y="26854"/>
                </a:lnTo>
                <a:lnTo>
                  <a:pt x="258742" y="11489"/>
                </a:lnTo>
                <a:lnTo>
                  <a:pt x="211836" y="6096"/>
                </a:lnTo>
                <a:lnTo>
                  <a:pt x="261417" y="6096"/>
                </a:lnTo>
                <a:lnTo>
                  <a:pt x="304182" y="21433"/>
                </a:lnTo>
                <a:lnTo>
                  <a:pt x="343237" y="46306"/>
                </a:lnTo>
                <a:lnTo>
                  <a:pt x="375841" y="78910"/>
                </a:lnTo>
                <a:lnTo>
                  <a:pt x="400714" y="117965"/>
                </a:lnTo>
                <a:lnTo>
                  <a:pt x="416576" y="162192"/>
                </a:lnTo>
                <a:lnTo>
                  <a:pt x="422148" y="210312"/>
                </a:lnTo>
                <a:lnTo>
                  <a:pt x="416576" y="258995"/>
                </a:lnTo>
                <a:lnTo>
                  <a:pt x="400714" y="303627"/>
                </a:lnTo>
                <a:lnTo>
                  <a:pt x="375841" y="342953"/>
                </a:lnTo>
                <a:lnTo>
                  <a:pt x="343237" y="375721"/>
                </a:lnTo>
                <a:lnTo>
                  <a:pt x="332592" y="382524"/>
                </a:lnTo>
                <a:close/>
              </a:path>
              <a:path w="422275" h="422275">
                <a:moveTo>
                  <a:pt x="324612" y="382524"/>
                </a:moveTo>
                <a:lnTo>
                  <a:pt x="99060" y="382524"/>
                </a:lnTo>
                <a:lnTo>
                  <a:pt x="70104" y="354139"/>
                </a:lnTo>
                <a:lnTo>
                  <a:pt x="48005" y="320040"/>
                </a:lnTo>
                <a:lnTo>
                  <a:pt x="33908" y="281368"/>
                </a:lnTo>
                <a:lnTo>
                  <a:pt x="28955" y="239268"/>
                </a:lnTo>
                <a:lnTo>
                  <a:pt x="35517" y="190796"/>
                </a:lnTo>
                <a:lnTo>
                  <a:pt x="54017" y="147150"/>
                </a:lnTo>
                <a:lnTo>
                  <a:pt x="82676" y="110109"/>
                </a:lnTo>
                <a:lnTo>
                  <a:pt x="119718" y="81449"/>
                </a:lnTo>
                <a:lnTo>
                  <a:pt x="163364" y="62949"/>
                </a:lnTo>
                <a:lnTo>
                  <a:pt x="211836" y="56388"/>
                </a:lnTo>
                <a:lnTo>
                  <a:pt x="260307" y="62949"/>
                </a:lnTo>
                <a:lnTo>
                  <a:pt x="277186" y="70104"/>
                </a:lnTo>
                <a:lnTo>
                  <a:pt x="211836" y="70104"/>
                </a:lnTo>
                <a:lnTo>
                  <a:pt x="167026" y="76178"/>
                </a:lnTo>
                <a:lnTo>
                  <a:pt x="126661" y="93302"/>
                </a:lnTo>
                <a:lnTo>
                  <a:pt x="92392" y="119824"/>
                </a:lnTo>
                <a:lnTo>
                  <a:pt x="65870" y="154093"/>
                </a:lnTo>
                <a:lnTo>
                  <a:pt x="48746" y="194458"/>
                </a:lnTo>
                <a:lnTo>
                  <a:pt x="42672" y="239268"/>
                </a:lnTo>
                <a:lnTo>
                  <a:pt x="45182" y="269295"/>
                </a:lnTo>
                <a:lnTo>
                  <a:pt x="45270" y="269748"/>
                </a:lnTo>
                <a:lnTo>
                  <a:pt x="52578" y="297942"/>
                </a:lnTo>
                <a:lnTo>
                  <a:pt x="64531" y="324135"/>
                </a:lnTo>
                <a:lnTo>
                  <a:pt x="80772" y="347472"/>
                </a:lnTo>
                <a:lnTo>
                  <a:pt x="357888" y="347472"/>
                </a:lnTo>
                <a:lnTo>
                  <a:pt x="353568" y="354139"/>
                </a:lnTo>
                <a:lnTo>
                  <a:pt x="324612" y="382524"/>
                </a:lnTo>
                <a:close/>
              </a:path>
              <a:path w="422275" h="422275">
                <a:moveTo>
                  <a:pt x="357888" y="347472"/>
                </a:moveTo>
                <a:lnTo>
                  <a:pt x="341376" y="347472"/>
                </a:lnTo>
                <a:lnTo>
                  <a:pt x="358497" y="324135"/>
                </a:lnTo>
                <a:lnTo>
                  <a:pt x="370903" y="297942"/>
                </a:lnTo>
                <a:lnTo>
                  <a:pt x="378376" y="269748"/>
                </a:lnTo>
                <a:lnTo>
                  <a:pt x="378466" y="269295"/>
                </a:lnTo>
                <a:lnTo>
                  <a:pt x="381000" y="239268"/>
                </a:lnTo>
                <a:lnTo>
                  <a:pt x="374925" y="194458"/>
                </a:lnTo>
                <a:lnTo>
                  <a:pt x="357801" y="154093"/>
                </a:lnTo>
                <a:lnTo>
                  <a:pt x="331279" y="119824"/>
                </a:lnTo>
                <a:lnTo>
                  <a:pt x="297010" y="93302"/>
                </a:lnTo>
                <a:lnTo>
                  <a:pt x="256645" y="76178"/>
                </a:lnTo>
                <a:lnTo>
                  <a:pt x="211836" y="70104"/>
                </a:lnTo>
                <a:lnTo>
                  <a:pt x="277186" y="70104"/>
                </a:lnTo>
                <a:lnTo>
                  <a:pt x="340995" y="110109"/>
                </a:lnTo>
                <a:lnTo>
                  <a:pt x="369654" y="147150"/>
                </a:lnTo>
                <a:lnTo>
                  <a:pt x="388154" y="190796"/>
                </a:lnTo>
                <a:lnTo>
                  <a:pt x="394716" y="239268"/>
                </a:lnTo>
                <a:lnTo>
                  <a:pt x="389763" y="281368"/>
                </a:lnTo>
                <a:lnTo>
                  <a:pt x="375666" y="320040"/>
                </a:lnTo>
                <a:lnTo>
                  <a:pt x="357888" y="347472"/>
                </a:lnTo>
                <a:close/>
              </a:path>
              <a:path w="422275" h="422275">
                <a:moveTo>
                  <a:pt x="341376" y="347472"/>
                </a:moveTo>
                <a:lnTo>
                  <a:pt x="80772" y="347472"/>
                </a:lnTo>
                <a:lnTo>
                  <a:pt x="72501" y="329660"/>
                </a:lnTo>
                <a:lnTo>
                  <a:pt x="66294" y="310896"/>
                </a:lnTo>
                <a:lnTo>
                  <a:pt x="62341" y="290893"/>
                </a:lnTo>
                <a:lnTo>
                  <a:pt x="61134" y="272415"/>
                </a:lnTo>
                <a:lnTo>
                  <a:pt x="61033" y="269295"/>
                </a:lnTo>
                <a:lnTo>
                  <a:pt x="68604" y="222455"/>
                </a:lnTo>
                <a:lnTo>
                  <a:pt x="89928" y="181087"/>
                </a:lnTo>
                <a:lnTo>
                  <a:pt x="122517" y="148279"/>
                </a:lnTo>
                <a:lnTo>
                  <a:pt x="163958" y="126662"/>
                </a:lnTo>
                <a:lnTo>
                  <a:pt x="211836" y="118872"/>
                </a:lnTo>
                <a:lnTo>
                  <a:pt x="259713" y="126662"/>
                </a:lnTo>
                <a:lnTo>
                  <a:pt x="285681" y="140208"/>
                </a:lnTo>
                <a:lnTo>
                  <a:pt x="211836" y="140208"/>
                </a:lnTo>
                <a:lnTo>
                  <a:pt x="161139" y="150375"/>
                </a:lnTo>
                <a:lnTo>
                  <a:pt x="119443" y="178117"/>
                </a:lnTo>
                <a:lnTo>
                  <a:pt x="91178" y="219289"/>
                </a:lnTo>
                <a:lnTo>
                  <a:pt x="80772" y="269748"/>
                </a:lnTo>
                <a:lnTo>
                  <a:pt x="82129" y="287726"/>
                </a:lnTo>
                <a:lnTo>
                  <a:pt x="85915" y="304990"/>
                </a:lnTo>
                <a:lnTo>
                  <a:pt x="91701" y="321397"/>
                </a:lnTo>
                <a:lnTo>
                  <a:pt x="99060" y="336804"/>
                </a:lnTo>
                <a:lnTo>
                  <a:pt x="346867" y="336804"/>
                </a:lnTo>
                <a:lnTo>
                  <a:pt x="341376" y="347472"/>
                </a:lnTo>
                <a:close/>
              </a:path>
              <a:path w="422275" h="422275">
                <a:moveTo>
                  <a:pt x="346867" y="336804"/>
                </a:moveTo>
                <a:lnTo>
                  <a:pt x="323088" y="336804"/>
                </a:lnTo>
                <a:lnTo>
                  <a:pt x="331097" y="321373"/>
                </a:lnTo>
                <a:lnTo>
                  <a:pt x="336804" y="304990"/>
                </a:lnTo>
                <a:lnTo>
                  <a:pt x="340233" y="287726"/>
                </a:lnTo>
                <a:lnTo>
                  <a:pt x="341206" y="272415"/>
                </a:lnTo>
                <a:lnTo>
                  <a:pt x="341284" y="269295"/>
                </a:lnTo>
                <a:lnTo>
                  <a:pt x="331208" y="219289"/>
                </a:lnTo>
                <a:lnTo>
                  <a:pt x="303466" y="178117"/>
                </a:lnTo>
                <a:lnTo>
                  <a:pt x="262294" y="150375"/>
                </a:lnTo>
                <a:lnTo>
                  <a:pt x="211836" y="140208"/>
                </a:lnTo>
                <a:lnTo>
                  <a:pt x="285681" y="140208"/>
                </a:lnTo>
                <a:lnTo>
                  <a:pt x="301154" y="148279"/>
                </a:lnTo>
                <a:lnTo>
                  <a:pt x="333743" y="181087"/>
                </a:lnTo>
                <a:lnTo>
                  <a:pt x="355067" y="222455"/>
                </a:lnTo>
                <a:lnTo>
                  <a:pt x="362712" y="269748"/>
                </a:lnTo>
                <a:lnTo>
                  <a:pt x="361307" y="290893"/>
                </a:lnTo>
                <a:lnTo>
                  <a:pt x="357187" y="310896"/>
                </a:lnTo>
                <a:lnTo>
                  <a:pt x="350496" y="329755"/>
                </a:lnTo>
                <a:lnTo>
                  <a:pt x="346867" y="336804"/>
                </a:lnTo>
                <a:close/>
              </a:path>
              <a:path w="422275" h="422275">
                <a:moveTo>
                  <a:pt x="132588" y="336804"/>
                </a:moveTo>
                <a:lnTo>
                  <a:pt x="99060" y="336804"/>
                </a:lnTo>
                <a:lnTo>
                  <a:pt x="97940" y="329017"/>
                </a:lnTo>
                <a:lnTo>
                  <a:pt x="96967" y="321397"/>
                </a:lnTo>
                <a:lnTo>
                  <a:pt x="96292" y="313658"/>
                </a:lnTo>
                <a:lnTo>
                  <a:pt x="96012" y="304800"/>
                </a:lnTo>
                <a:lnTo>
                  <a:pt x="105108" y="259699"/>
                </a:lnTo>
                <a:lnTo>
                  <a:pt x="129921" y="222885"/>
                </a:lnTo>
                <a:lnTo>
                  <a:pt x="166735" y="198072"/>
                </a:lnTo>
                <a:lnTo>
                  <a:pt x="211836" y="188976"/>
                </a:lnTo>
                <a:lnTo>
                  <a:pt x="256936" y="198072"/>
                </a:lnTo>
                <a:lnTo>
                  <a:pt x="290924" y="220980"/>
                </a:lnTo>
                <a:lnTo>
                  <a:pt x="211836" y="220980"/>
                </a:lnTo>
                <a:lnTo>
                  <a:pt x="178569" y="227647"/>
                </a:lnTo>
                <a:lnTo>
                  <a:pt x="151447" y="245745"/>
                </a:lnTo>
                <a:lnTo>
                  <a:pt x="133183" y="272415"/>
                </a:lnTo>
                <a:lnTo>
                  <a:pt x="126492" y="304800"/>
                </a:lnTo>
                <a:lnTo>
                  <a:pt x="127015" y="313658"/>
                </a:lnTo>
                <a:lnTo>
                  <a:pt x="128397" y="321945"/>
                </a:lnTo>
                <a:lnTo>
                  <a:pt x="130379" y="329755"/>
                </a:lnTo>
                <a:lnTo>
                  <a:pt x="132588" y="336804"/>
                </a:lnTo>
                <a:close/>
              </a:path>
              <a:path w="422275" h="422275">
                <a:moveTo>
                  <a:pt x="323088" y="336804"/>
                </a:moveTo>
                <a:lnTo>
                  <a:pt x="291084" y="336804"/>
                </a:lnTo>
                <a:lnTo>
                  <a:pt x="293322" y="329660"/>
                </a:lnTo>
                <a:lnTo>
                  <a:pt x="295275" y="321945"/>
                </a:lnTo>
                <a:lnTo>
                  <a:pt x="296656" y="313658"/>
                </a:lnTo>
                <a:lnTo>
                  <a:pt x="297180" y="304800"/>
                </a:lnTo>
                <a:lnTo>
                  <a:pt x="290488" y="272415"/>
                </a:lnTo>
                <a:lnTo>
                  <a:pt x="272224" y="245745"/>
                </a:lnTo>
                <a:lnTo>
                  <a:pt x="245102" y="227647"/>
                </a:lnTo>
                <a:lnTo>
                  <a:pt x="211836" y="220980"/>
                </a:lnTo>
                <a:lnTo>
                  <a:pt x="290924" y="220980"/>
                </a:lnTo>
                <a:lnTo>
                  <a:pt x="293751" y="222885"/>
                </a:lnTo>
                <a:lnTo>
                  <a:pt x="318563" y="259699"/>
                </a:lnTo>
                <a:lnTo>
                  <a:pt x="327660" y="304800"/>
                </a:lnTo>
                <a:lnTo>
                  <a:pt x="327351" y="313658"/>
                </a:lnTo>
                <a:lnTo>
                  <a:pt x="326517" y="321373"/>
                </a:lnTo>
                <a:lnTo>
                  <a:pt x="325088" y="329017"/>
                </a:lnTo>
                <a:lnTo>
                  <a:pt x="323088" y="336804"/>
                </a:lnTo>
                <a:close/>
              </a:path>
              <a:path w="422275" h="422275">
                <a:moveTo>
                  <a:pt x="291084" y="336804"/>
                </a:moveTo>
                <a:lnTo>
                  <a:pt x="132588" y="336804"/>
                </a:lnTo>
                <a:lnTo>
                  <a:pt x="140469" y="308014"/>
                </a:lnTo>
                <a:lnTo>
                  <a:pt x="157924" y="284797"/>
                </a:lnTo>
                <a:lnTo>
                  <a:pt x="182522" y="269295"/>
                </a:lnTo>
                <a:lnTo>
                  <a:pt x="211836" y="263652"/>
                </a:lnTo>
                <a:lnTo>
                  <a:pt x="241149" y="269295"/>
                </a:lnTo>
                <a:lnTo>
                  <a:pt x="265747" y="284797"/>
                </a:lnTo>
                <a:lnTo>
                  <a:pt x="283202" y="308014"/>
                </a:lnTo>
                <a:lnTo>
                  <a:pt x="291084" y="336804"/>
                </a:lnTo>
                <a:close/>
              </a:path>
            </a:pathLst>
          </a:custGeom>
          <a:solidFill>
            <a:srgbClr val="000000"/>
          </a:solidFill>
        </p:spPr>
        <p:txBody>
          <a:bodyPr wrap="square" lIns="0" tIns="0" rIns="0" bIns="0" rtlCol="0"/>
          <a:lstStyle/>
          <a:p>
            <a:pPr defTabSz="806867"/>
            <a:endParaRPr sz="1588" kern="0">
              <a:solidFill>
                <a:sysClr val="windowText" lastClr="000000"/>
              </a:solidFill>
            </a:endParaRPr>
          </a:p>
        </p:txBody>
      </p:sp>
      <p:sp>
        <p:nvSpPr>
          <p:cNvPr id="15" name="object 15"/>
          <p:cNvSpPr/>
          <p:nvPr/>
        </p:nvSpPr>
        <p:spPr>
          <a:xfrm>
            <a:off x="9313882" y="1227715"/>
            <a:ext cx="886384" cy="273424"/>
          </a:xfrm>
          <a:custGeom>
            <a:avLst/>
            <a:gdLst/>
            <a:ahLst/>
            <a:cxnLst/>
            <a:rect l="l" t="t" r="r" b="b"/>
            <a:pathLst>
              <a:path w="1004570" h="309880">
                <a:moveTo>
                  <a:pt x="57912" y="12"/>
                </a:moveTo>
                <a:lnTo>
                  <a:pt x="0" y="12"/>
                </a:lnTo>
                <a:lnTo>
                  <a:pt x="0" y="304812"/>
                </a:lnTo>
                <a:lnTo>
                  <a:pt x="57912" y="304812"/>
                </a:lnTo>
                <a:lnTo>
                  <a:pt x="57912" y="12"/>
                </a:lnTo>
                <a:close/>
              </a:path>
              <a:path w="1004570" h="309880">
                <a:moveTo>
                  <a:pt x="269748" y="304800"/>
                </a:moveTo>
                <a:lnTo>
                  <a:pt x="259359" y="233172"/>
                </a:lnTo>
                <a:lnTo>
                  <a:pt x="251841" y="181356"/>
                </a:lnTo>
                <a:lnTo>
                  <a:pt x="233286" y="53340"/>
                </a:lnTo>
                <a:lnTo>
                  <a:pt x="225552" y="0"/>
                </a:lnTo>
                <a:lnTo>
                  <a:pt x="195072" y="0"/>
                </a:lnTo>
                <a:lnTo>
                  <a:pt x="195072" y="181356"/>
                </a:lnTo>
                <a:lnTo>
                  <a:pt x="167640" y="181356"/>
                </a:lnTo>
                <a:lnTo>
                  <a:pt x="170573" y="148717"/>
                </a:lnTo>
                <a:lnTo>
                  <a:pt x="174307" y="111061"/>
                </a:lnTo>
                <a:lnTo>
                  <a:pt x="177711" y="76987"/>
                </a:lnTo>
                <a:lnTo>
                  <a:pt x="179832" y="53340"/>
                </a:lnTo>
                <a:lnTo>
                  <a:pt x="182880" y="53340"/>
                </a:lnTo>
                <a:lnTo>
                  <a:pt x="184785" y="79997"/>
                </a:lnTo>
                <a:lnTo>
                  <a:pt x="187833" y="113347"/>
                </a:lnTo>
                <a:lnTo>
                  <a:pt x="191401" y="148285"/>
                </a:lnTo>
                <a:lnTo>
                  <a:pt x="195072" y="181356"/>
                </a:lnTo>
                <a:lnTo>
                  <a:pt x="195072" y="0"/>
                </a:lnTo>
                <a:lnTo>
                  <a:pt x="138684" y="0"/>
                </a:lnTo>
                <a:lnTo>
                  <a:pt x="94488" y="304800"/>
                </a:lnTo>
                <a:lnTo>
                  <a:pt x="155448" y="304800"/>
                </a:lnTo>
                <a:lnTo>
                  <a:pt x="161544" y="233172"/>
                </a:lnTo>
                <a:lnTo>
                  <a:pt x="199644" y="233172"/>
                </a:lnTo>
                <a:lnTo>
                  <a:pt x="208788" y="304800"/>
                </a:lnTo>
                <a:lnTo>
                  <a:pt x="269748" y="304800"/>
                </a:lnTo>
                <a:close/>
              </a:path>
              <a:path w="1004570" h="309880">
                <a:moveTo>
                  <a:pt x="460235" y="286524"/>
                </a:moveTo>
                <a:lnTo>
                  <a:pt x="330695" y="286524"/>
                </a:lnTo>
                <a:lnTo>
                  <a:pt x="336600" y="268249"/>
                </a:lnTo>
                <a:lnTo>
                  <a:pt x="348221" y="245567"/>
                </a:lnTo>
                <a:lnTo>
                  <a:pt x="366699" y="218579"/>
                </a:lnTo>
                <a:lnTo>
                  <a:pt x="393179" y="187464"/>
                </a:lnTo>
                <a:lnTo>
                  <a:pt x="419595" y="158737"/>
                </a:lnTo>
                <a:lnTo>
                  <a:pt x="437565" y="133743"/>
                </a:lnTo>
                <a:lnTo>
                  <a:pt x="447840" y="108165"/>
                </a:lnTo>
                <a:lnTo>
                  <a:pt x="451091" y="77736"/>
                </a:lnTo>
                <a:lnTo>
                  <a:pt x="447687" y="48221"/>
                </a:lnTo>
                <a:lnTo>
                  <a:pt x="436422" y="23444"/>
                </a:lnTo>
                <a:lnTo>
                  <a:pt x="415734" y="6362"/>
                </a:lnTo>
                <a:lnTo>
                  <a:pt x="384035" y="12"/>
                </a:lnTo>
                <a:lnTo>
                  <a:pt x="351637" y="6845"/>
                </a:lnTo>
                <a:lnTo>
                  <a:pt x="329361" y="24968"/>
                </a:lnTo>
                <a:lnTo>
                  <a:pt x="316534" y="50800"/>
                </a:lnTo>
                <a:lnTo>
                  <a:pt x="312407" y="80784"/>
                </a:lnTo>
                <a:lnTo>
                  <a:pt x="333743" y="80784"/>
                </a:lnTo>
                <a:lnTo>
                  <a:pt x="337515" y="54305"/>
                </a:lnTo>
                <a:lnTo>
                  <a:pt x="346697" y="34683"/>
                </a:lnTo>
                <a:lnTo>
                  <a:pt x="361607" y="22491"/>
                </a:lnTo>
                <a:lnTo>
                  <a:pt x="382511" y="18300"/>
                </a:lnTo>
                <a:lnTo>
                  <a:pt x="405968" y="23533"/>
                </a:lnTo>
                <a:lnTo>
                  <a:pt x="420420" y="37350"/>
                </a:lnTo>
                <a:lnTo>
                  <a:pt x="427736" y="56870"/>
                </a:lnTo>
                <a:lnTo>
                  <a:pt x="429755" y="79260"/>
                </a:lnTo>
                <a:lnTo>
                  <a:pt x="426974" y="103949"/>
                </a:lnTo>
                <a:lnTo>
                  <a:pt x="417753" y="125933"/>
                </a:lnTo>
                <a:lnTo>
                  <a:pt x="400824" y="149339"/>
                </a:lnTo>
                <a:lnTo>
                  <a:pt x="374891" y="178320"/>
                </a:lnTo>
                <a:lnTo>
                  <a:pt x="344246" y="215633"/>
                </a:lnTo>
                <a:lnTo>
                  <a:pt x="322884" y="249377"/>
                </a:lnTo>
                <a:lnTo>
                  <a:pt x="310388" y="278828"/>
                </a:lnTo>
                <a:lnTo>
                  <a:pt x="306311" y="303288"/>
                </a:lnTo>
                <a:lnTo>
                  <a:pt x="306311" y="304812"/>
                </a:lnTo>
                <a:lnTo>
                  <a:pt x="457187" y="304812"/>
                </a:lnTo>
                <a:lnTo>
                  <a:pt x="460235" y="286524"/>
                </a:lnTo>
                <a:close/>
              </a:path>
              <a:path w="1004570" h="309880">
                <a:moveTo>
                  <a:pt x="635495" y="150876"/>
                </a:moveTo>
                <a:lnTo>
                  <a:pt x="632028" y="84226"/>
                </a:lnTo>
                <a:lnTo>
                  <a:pt x="620255" y="37147"/>
                </a:lnTo>
                <a:lnTo>
                  <a:pt x="615683" y="31356"/>
                </a:lnTo>
                <a:lnTo>
                  <a:pt x="615683" y="150876"/>
                </a:lnTo>
                <a:lnTo>
                  <a:pt x="613143" y="212648"/>
                </a:lnTo>
                <a:lnTo>
                  <a:pt x="604443" y="256413"/>
                </a:lnTo>
                <a:lnTo>
                  <a:pt x="588048" y="282473"/>
                </a:lnTo>
                <a:lnTo>
                  <a:pt x="562343" y="291084"/>
                </a:lnTo>
                <a:lnTo>
                  <a:pt x="536651" y="282232"/>
                </a:lnTo>
                <a:lnTo>
                  <a:pt x="520242" y="255651"/>
                </a:lnTo>
                <a:lnTo>
                  <a:pt x="511556" y="211366"/>
                </a:lnTo>
                <a:lnTo>
                  <a:pt x="509003" y="149352"/>
                </a:lnTo>
                <a:lnTo>
                  <a:pt x="512432" y="86448"/>
                </a:lnTo>
                <a:lnTo>
                  <a:pt x="522719" y="46101"/>
                </a:lnTo>
                <a:lnTo>
                  <a:pt x="539864" y="24625"/>
                </a:lnTo>
                <a:lnTo>
                  <a:pt x="563867" y="18288"/>
                </a:lnTo>
                <a:lnTo>
                  <a:pt x="587400" y="25514"/>
                </a:lnTo>
                <a:lnTo>
                  <a:pt x="603491" y="48577"/>
                </a:lnTo>
                <a:lnTo>
                  <a:pt x="612736" y="89662"/>
                </a:lnTo>
                <a:lnTo>
                  <a:pt x="615683" y="150876"/>
                </a:lnTo>
                <a:lnTo>
                  <a:pt x="615683" y="31356"/>
                </a:lnTo>
                <a:lnTo>
                  <a:pt x="605370" y="18288"/>
                </a:lnTo>
                <a:lnTo>
                  <a:pt x="598208" y="9220"/>
                </a:lnTo>
                <a:lnTo>
                  <a:pt x="563867" y="0"/>
                </a:lnTo>
                <a:lnTo>
                  <a:pt x="530987" y="8128"/>
                </a:lnTo>
                <a:lnTo>
                  <a:pt x="507669" y="34099"/>
                </a:lnTo>
                <a:lnTo>
                  <a:pt x="493788" y="80378"/>
                </a:lnTo>
                <a:lnTo>
                  <a:pt x="489191" y="149352"/>
                </a:lnTo>
                <a:lnTo>
                  <a:pt x="492264" y="217436"/>
                </a:lnTo>
                <a:lnTo>
                  <a:pt x="503478" y="267652"/>
                </a:lnTo>
                <a:lnTo>
                  <a:pt x="525843" y="298729"/>
                </a:lnTo>
                <a:lnTo>
                  <a:pt x="562343" y="309372"/>
                </a:lnTo>
                <a:lnTo>
                  <a:pt x="596925" y="299618"/>
                </a:lnTo>
                <a:lnTo>
                  <a:pt x="603453" y="291084"/>
                </a:lnTo>
                <a:lnTo>
                  <a:pt x="619493" y="270129"/>
                </a:lnTo>
                <a:lnTo>
                  <a:pt x="631786" y="220649"/>
                </a:lnTo>
                <a:lnTo>
                  <a:pt x="635495" y="150876"/>
                </a:lnTo>
                <a:close/>
              </a:path>
              <a:path w="1004570" h="309880">
                <a:moveTo>
                  <a:pt x="818388" y="219468"/>
                </a:moveTo>
                <a:lnTo>
                  <a:pt x="815314" y="188429"/>
                </a:lnTo>
                <a:lnTo>
                  <a:pt x="806386" y="165557"/>
                </a:lnTo>
                <a:lnTo>
                  <a:pt x="792022" y="149809"/>
                </a:lnTo>
                <a:lnTo>
                  <a:pt x="772668" y="140220"/>
                </a:lnTo>
                <a:lnTo>
                  <a:pt x="772668" y="138696"/>
                </a:lnTo>
                <a:lnTo>
                  <a:pt x="786739" y="131457"/>
                </a:lnTo>
                <a:lnTo>
                  <a:pt x="798385" y="118503"/>
                </a:lnTo>
                <a:lnTo>
                  <a:pt x="806310" y="99263"/>
                </a:lnTo>
                <a:lnTo>
                  <a:pt x="809244" y="73164"/>
                </a:lnTo>
                <a:lnTo>
                  <a:pt x="806119" y="45008"/>
                </a:lnTo>
                <a:lnTo>
                  <a:pt x="795718" y="21729"/>
                </a:lnTo>
                <a:lnTo>
                  <a:pt x="776452" y="5867"/>
                </a:lnTo>
                <a:lnTo>
                  <a:pt x="746760" y="12"/>
                </a:lnTo>
                <a:lnTo>
                  <a:pt x="714006" y="7099"/>
                </a:lnTo>
                <a:lnTo>
                  <a:pt x="693991" y="24777"/>
                </a:lnTo>
                <a:lnTo>
                  <a:pt x="683958" y="47586"/>
                </a:lnTo>
                <a:lnTo>
                  <a:pt x="681228" y="70116"/>
                </a:lnTo>
                <a:lnTo>
                  <a:pt x="699516" y="70116"/>
                </a:lnTo>
                <a:lnTo>
                  <a:pt x="701509" y="56870"/>
                </a:lnTo>
                <a:lnTo>
                  <a:pt x="707517" y="39636"/>
                </a:lnTo>
                <a:lnTo>
                  <a:pt x="720940" y="24676"/>
                </a:lnTo>
                <a:lnTo>
                  <a:pt x="745236" y="18300"/>
                </a:lnTo>
                <a:lnTo>
                  <a:pt x="765632" y="22364"/>
                </a:lnTo>
                <a:lnTo>
                  <a:pt x="779335" y="33731"/>
                </a:lnTo>
                <a:lnTo>
                  <a:pt x="787019" y="51079"/>
                </a:lnTo>
                <a:lnTo>
                  <a:pt x="789432" y="73164"/>
                </a:lnTo>
                <a:lnTo>
                  <a:pt x="785380" y="100850"/>
                </a:lnTo>
                <a:lnTo>
                  <a:pt x="774192" y="118694"/>
                </a:lnTo>
                <a:lnTo>
                  <a:pt x="757275" y="128231"/>
                </a:lnTo>
                <a:lnTo>
                  <a:pt x="736092" y="131076"/>
                </a:lnTo>
                <a:lnTo>
                  <a:pt x="723900" y="131076"/>
                </a:lnTo>
                <a:lnTo>
                  <a:pt x="723900" y="149364"/>
                </a:lnTo>
                <a:lnTo>
                  <a:pt x="736092" y="149364"/>
                </a:lnTo>
                <a:lnTo>
                  <a:pt x="759345" y="152171"/>
                </a:lnTo>
                <a:lnTo>
                  <a:pt x="779335" y="162699"/>
                </a:lnTo>
                <a:lnTo>
                  <a:pt x="793305" y="184073"/>
                </a:lnTo>
                <a:lnTo>
                  <a:pt x="798576" y="219468"/>
                </a:lnTo>
                <a:lnTo>
                  <a:pt x="796455" y="243509"/>
                </a:lnTo>
                <a:lnTo>
                  <a:pt x="788479" y="266712"/>
                </a:lnTo>
                <a:lnTo>
                  <a:pt x="772210" y="284187"/>
                </a:lnTo>
                <a:lnTo>
                  <a:pt x="745236" y="291096"/>
                </a:lnTo>
                <a:lnTo>
                  <a:pt x="721055" y="285711"/>
                </a:lnTo>
                <a:lnTo>
                  <a:pt x="705040" y="272046"/>
                </a:lnTo>
                <a:lnTo>
                  <a:pt x="696150" y="253796"/>
                </a:lnTo>
                <a:lnTo>
                  <a:pt x="693420" y="234708"/>
                </a:lnTo>
                <a:lnTo>
                  <a:pt x="673608" y="234708"/>
                </a:lnTo>
                <a:lnTo>
                  <a:pt x="677481" y="260515"/>
                </a:lnTo>
                <a:lnTo>
                  <a:pt x="688657" y="284619"/>
                </a:lnTo>
                <a:lnTo>
                  <a:pt x="709815" y="302425"/>
                </a:lnTo>
                <a:lnTo>
                  <a:pt x="743712" y="309384"/>
                </a:lnTo>
                <a:lnTo>
                  <a:pt x="779805" y="301332"/>
                </a:lnTo>
                <a:lnTo>
                  <a:pt x="802767" y="280428"/>
                </a:lnTo>
                <a:lnTo>
                  <a:pt x="814857" y="251510"/>
                </a:lnTo>
                <a:lnTo>
                  <a:pt x="818388" y="219468"/>
                </a:lnTo>
                <a:close/>
              </a:path>
              <a:path w="1004570" h="309880">
                <a:moveTo>
                  <a:pt x="1004316" y="150876"/>
                </a:moveTo>
                <a:lnTo>
                  <a:pt x="1000594" y="84226"/>
                </a:lnTo>
                <a:lnTo>
                  <a:pt x="988314" y="37147"/>
                </a:lnTo>
                <a:lnTo>
                  <a:pt x="982980" y="30556"/>
                </a:lnTo>
                <a:lnTo>
                  <a:pt x="982980" y="150876"/>
                </a:lnTo>
                <a:lnTo>
                  <a:pt x="980427" y="212648"/>
                </a:lnTo>
                <a:lnTo>
                  <a:pt x="971740" y="256413"/>
                </a:lnTo>
                <a:lnTo>
                  <a:pt x="955332" y="282473"/>
                </a:lnTo>
                <a:lnTo>
                  <a:pt x="929640" y="291084"/>
                </a:lnTo>
                <a:lnTo>
                  <a:pt x="903935" y="282232"/>
                </a:lnTo>
                <a:lnTo>
                  <a:pt x="887539" y="255651"/>
                </a:lnTo>
                <a:lnTo>
                  <a:pt x="878840" y="211366"/>
                </a:lnTo>
                <a:lnTo>
                  <a:pt x="876300" y="149352"/>
                </a:lnTo>
                <a:lnTo>
                  <a:pt x="879729" y="86448"/>
                </a:lnTo>
                <a:lnTo>
                  <a:pt x="890016" y="46101"/>
                </a:lnTo>
                <a:lnTo>
                  <a:pt x="907161" y="24625"/>
                </a:lnTo>
                <a:lnTo>
                  <a:pt x="931164" y="18288"/>
                </a:lnTo>
                <a:lnTo>
                  <a:pt x="954684" y="25514"/>
                </a:lnTo>
                <a:lnTo>
                  <a:pt x="970788" y="48577"/>
                </a:lnTo>
                <a:lnTo>
                  <a:pt x="980020" y="89662"/>
                </a:lnTo>
                <a:lnTo>
                  <a:pt x="982980" y="150876"/>
                </a:lnTo>
                <a:lnTo>
                  <a:pt x="982980" y="30556"/>
                </a:lnTo>
                <a:lnTo>
                  <a:pt x="973061" y="18288"/>
                </a:lnTo>
                <a:lnTo>
                  <a:pt x="965733" y="9220"/>
                </a:lnTo>
                <a:lnTo>
                  <a:pt x="931164" y="0"/>
                </a:lnTo>
                <a:lnTo>
                  <a:pt x="898271" y="8128"/>
                </a:lnTo>
                <a:lnTo>
                  <a:pt x="874966" y="34099"/>
                </a:lnTo>
                <a:lnTo>
                  <a:pt x="861072" y="80378"/>
                </a:lnTo>
                <a:lnTo>
                  <a:pt x="856488" y="149352"/>
                </a:lnTo>
                <a:lnTo>
                  <a:pt x="859548" y="217436"/>
                </a:lnTo>
                <a:lnTo>
                  <a:pt x="870775" y="267652"/>
                </a:lnTo>
                <a:lnTo>
                  <a:pt x="893127" y="298729"/>
                </a:lnTo>
                <a:lnTo>
                  <a:pt x="929640" y="309372"/>
                </a:lnTo>
                <a:lnTo>
                  <a:pt x="964450" y="299618"/>
                </a:lnTo>
                <a:lnTo>
                  <a:pt x="971130" y="291084"/>
                </a:lnTo>
                <a:lnTo>
                  <a:pt x="987552" y="270129"/>
                </a:lnTo>
                <a:lnTo>
                  <a:pt x="1000353" y="220649"/>
                </a:lnTo>
                <a:lnTo>
                  <a:pt x="1004316" y="150876"/>
                </a:lnTo>
                <a:close/>
              </a:path>
            </a:pathLst>
          </a:custGeom>
          <a:solidFill>
            <a:srgbClr val="000000"/>
          </a:solidFill>
        </p:spPr>
        <p:txBody>
          <a:bodyPr wrap="square" lIns="0" tIns="0" rIns="0" bIns="0" rtlCol="0"/>
          <a:lstStyle/>
          <a:p>
            <a:pPr defTabSz="806867"/>
            <a:endParaRPr sz="1588" kern="0">
              <a:solidFill>
                <a:sysClr val="windowText" lastClr="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8" name="Rectangle 7">
            <a:extLst>
              <a:ext uri="{FF2B5EF4-FFF2-40B4-BE49-F238E27FC236}">
                <a16:creationId xmlns:a16="http://schemas.microsoft.com/office/drawing/2014/main" id="{4DC15EC0-69D6-4351-9E21-D468F4D1C5A6}"/>
              </a:ext>
            </a:extLst>
          </p:cNvPr>
          <p:cNvSpPr/>
          <p:nvPr/>
        </p:nvSpPr>
        <p:spPr>
          <a:xfrm>
            <a:off x="1" y="104187"/>
            <a:ext cx="12192000" cy="21224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103" name="Google Shape;103;p3"/>
          <p:cNvSpPr txBox="1">
            <a:spLocks noGrp="1"/>
          </p:cNvSpPr>
          <p:nvPr>
            <p:ph type="title"/>
          </p:nvPr>
        </p:nvSpPr>
        <p:spPr>
          <a:xfrm>
            <a:off x="811958" y="2388226"/>
            <a:ext cx="288960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A5628"/>
              </a:buClr>
              <a:buSzPts val="2800"/>
              <a:buFont typeface="Arial Black"/>
              <a:buNone/>
            </a:pPr>
            <a:r>
              <a:rPr lang="en-US" sz="2600" b="1">
                <a:latin typeface="Europa" panose="02000000000000000000"/>
              </a:rPr>
              <a:t>À qui s'adresse le cadre d'action ? </a:t>
            </a:r>
            <a:endParaRPr sz="2600" b="1">
              <a:latin typeface="Europa" panose="02000000000000000000"/>
            </a:endParaRPr>
          </a:p>
        </p:txBody>
      </p:sp>
      <p:sp>
        <p:nvSpPr>
          <p:cNvPr id="104" name="Google Shape;104;p3"/>
          <p:cNvSpPr txBox="1">
            <a:spLocks noGrp="1"/>
          </p:cNvSpPr>
          <p:nvPr>
            <p:ph type="body" idx="1"/>
          </p:nvPr>
        </p:nvSpPr>
        <p:spPr>
          <a:xfrm>
            <a:off x="840762" y="3703414"/>
            <a:ext cx="3026514" cy="1374775"/>
          </a:xfrm>
          <a:prstGeom prst="rect">
            <a:avLst/>
          </a:prstGeom>
          <a:noFill/>
          <a:ln>
            <a:noFill/>
          </a:ln>
        </p:spPr>
        <p:txBody>
          <a:bodyPr spcFirstLastPara="1" wrap="square" lIns="91425" tIns="45700" rIns="91425" bIns="45700" anchor="t" anchorCtr="0">
            <a:noAutofit/>
          </a:bodyPr>
          <a:lstStyle/>
          <a:p>
            <a:pPr marL="285750" lvl="0" indent="-285750" algn="l" rtl="0">
              <a:lnSpc>
                <a:spcPct val="120000"/>
              </a:lnSpc>
              <a:spcBef>
                <a:spcPts val="0"/>
              </a:spcBef>
              <a:spcAft>
                <a:spcPts val="0"/>
              </a:spcAft>
              <a:buClr>
                <a:schemeClr val="dk1"/>
              </a:buClr>
              <a:buSzPts val="1600"/>
              <a:buChar char="•"/>
            </a:pPr>
            <a:r>
              <a:rPr lang="en-US" sz="1600">
                <a:latin typeface="Arial"/>
                <a:ea typeface="Arial"/>
                <a:cs typeface="Arial"/>
                <a:sym typeface="Arial"/>
              </a:rPr>
              <a:t>Gestionnaires de l'IMA</a:t>
            </a:r>
          </a:p>
          <a:p>
            <a:pPr marL="285750" lvl="0" indent="-285750" algn="l" rtl="0">
              <a:lnSpc>
                <a:spcPct val="120000"/>
              </a:lnSpc>
              <a:spcBef>
                <a:spcPts val="0"/>
              </a:spcBef>
              <a:spcAft>
                <a:spcPts val="0"/>
              </a:spcAft>
              <a:buClr>
                <a:schemeClr val="dk1"/>
              </a:buClr>
              <a:buSzPts val="1600"/>
              <a:buChar char="•"/>
            </a:pPr>
            <a:r>
              <a:rPr lang="en-US" sz="1600">
                <a:latin typeface="Arial"/>
                <a:ea typeface="Arial"/>
                <a:cs typeface="Arial"/>
                <a:sym typeface="Arial"/>
              </a:rPr>
              <a:t>Responsables des SSP </a:t>
            </a:r>
          </a:p>
          <a:p>
            <a:pPr marL="285750" lvl="0" indent="-285750" algn="l" rtl="0">
              <a:lnSpc>
                <a:spcPct val="120000"/>
              </a:lnSpc>
              <a:spcBef>
                <a:spcPts val="0"/>
              </a:spcBef>
              <a:spcAft>
                <a:spcPts val="0"/>
              </a:spcAft>
              <a:buClr>
                <a:schemeClr val="dk1"/>
              </a:buClr>
              <a:buSzPts val="1600"/>
              <a:buChar char="•"/>
            </a:pPr>
            <a:r>
              <a:rPr lang="en-US" sz="1600">
                <a:latin typeface="Arial"/>
                <a:ea typeface="Arial"/>
                <a:cs typeface="Arial"/>
                <a:sym typeface="Arial"/>
              </a:rPr>
              <a:t>Décideurs politiques nationaux </a:t>
            </a:r>
          </a:p>
        </p:txBody>
      </p:sp>
      <p:pic>
        <p:nvPicPr>
          <p:cNvPr id="108" name="Google Shape;108;p3"/>
          <p:cNvPicPr preferRelativeResize="0"/>
          <p:nvPr/>
        </p:nvPicPr>
        <p:blipFill rotWithShape="1">
          <a:blip r:embed="rId3">
            <a:alphaModFix/>
          </a:blip>
          <a:srcRect/>
          <a:stretch/>
        </p:blipFill>
        <p:spPr>
          <a:xfrm>
            <a:off x="281735" y="2678948"/>
            <a:ext cx="435865" cy="557785"/>
          </a:xfrm>
          <a:prstGeom prst="rect">
            <a:avLst/>
          </a:prstGeom>
          <a:noFill/>
          <a:ln>
            <a:noFill/>
          </a:ln>
        </p:spPr>
      </p:pic>
      <p:sp>
        <p:nvSpPr>
          <p:cNvPr id="2" name="Google Shape;96;p2">
            <a:extLst>
              <a:ext uri="{FF2B5EF4-FFF2-40B4-BE49-F238E27FC236}">
                <a16:creationId xmlns:a16="http://schemas.microsoft.com/office/drawing/2014/main" id="{A80A69DF-712E-7A6F-68F5-D5CAD8DAACFF}"/>
              </a:ext>
            </a:extLst>
          </p:cNvPr>
          <p:cNvSpPr txBox="1">
            <a:spLocks/>
          </p:cNvSpPr>
          <p:nvPr/>
        </p:nvSpPr>
        <p:spPr>
          <a:xfrm>
            <a:off x="4980964" y="2352999"/>
            <a:ext cx="2852961"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EA5628"/>
              </a:buClr>
              <a:buSzPts val="1800"/>
              <a:buFont typeface="Arial Black"/>
              <a:buNone/>
              <a:defRPr sz="3200" b="0" i="0" u="none" strike="noStrike" cap="none">
                <a:solidFill>
                  <a:srgbClr val="EA5628"/>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EA5628"/>
              </a:buClr>
              <a:buSzPts val="2800"/>
              <a:buFont typeface="Arial Black"/>
              <a:buNone/>
              <a:tabLst/>
              <a:defRPr/>
            </a:pPr>
            <a:r>
              <a:rPr kumimoji="0" lang="en-US" sz="2600" b="1" i="0" u="none" strike="noStrike" kern="1200" cap="none" spc="0" normalizeH="0" baseline="0" noProof="0">
                <a:ln>
                  <a:noFill/>
                </a:ln>
                <a:solidFill>
                  <a:srgbClr val="000000"/>
                </a:solidFill>
                <a:effectLst/>
                <a:uLnTx/>
                <a:uFillTx/>
                <a:latin typeface="Europa" panose="02000000000000000000"/>
                <a:sym typeface="Arial Black"/>
              </a:rPr>
              <a:t>Trois outils conviviaux </a:t>
            </a:r>
          </a:p>
        </p:txBody>
      </p:sp>
      <p:pic>
        <p:nvPicPr>
          <p:cNvPr id="3" name="Google Shape;98;p2">
            <a:extLst>
              <a:ext uri="{FF2B5EF4-FFF2-40B4-BE49-F238E27FC236}">
                <a16:creationId xmlns:a16="http://schemas.microsoft.com/office/drawing/2014/main" id="{8DB08ABA-6D4E-7725-E1F1-AAD5D7A43A03}"/>
              </a:ext>
            </a:extLst>
          </p:cNvPr>
          <p:cNvPicPr preferRelativeResize="0"/>
          <p:nvPr/>
        </p:nvPicPr>
        <p:blipFill rotWithShape="1">
          <a:blip r:embed="rId4">
            <a:alphaModFix/>
          </a:blip>
          <a:srcRect/>
          <a:stretch/>
        </p:blipFill>
        <p:spPr>
          <a:xfrm>
            <a:off x="4182599" y="2696360"/>
            <a:ext cx="661417" cy="637033"/>
          </a:xfrm>
          <a:prstGeom prst="rect">
            <a:avLst/>
          </a:prstGeom>
          <a:noFill/>
          <a:ln>
            <a:noFill/>
          </a:ln>
        </p:spPr>
      </p:pic>
      <p:graphicFrame>
        <p:nvGraphicFramePr>
          <p:cNvPr id="4" name="Diagram 3">
            <a:extLst>
              <a:ext uri="{FF2B5EF4-FFF2-40B4-BE49-F238E27FC236}">
                <a16:creationId xmlns:a16="http://schemas.microsoft.com/office/drawing/2014/main" id="{31460D7F-7E22-1E44-ABB8-A0DA4ADAB31A}"/>
              </a:ext>
            </a:extLst>
          </p:cNvPr>
          <p:cNvGraphicFramePr/>
          <p:nvPr>
            <p:extLst>
              <p:ext uri="{D42A27DB-BD31-4B8C-83A1-F6EECF244321}">
                <p14:modId xmlns:p14="http://schemas.microsoft.com/office/powerpoint/2010/main" val="4261465366"/>
              </p:ext>
            </p:extLst>
          </p:nvPr>
        </p:nvGraphicFramePr>
        <p:xfrm>
          <a:off x="1814086" y="3671101"/>
          <a:ext cx="6885895" cy="222307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 name="Google Shape;296;p20">
            <a:extLst>
              <a:ext uri="{FF2B5EF4-FFF2-40B4-BE49-F238E27FC236}">
                <a16:creationId xmlns:a16="http://schemas.microsoft.com/office/drawing/2014/main" id="{D8011656-3CBE-ADBC-5A8F-66E8F9B2FD0E}"/>
              </a:ext>
            </a:extLst>
          </p:cNvPr>
          <p:cNvPicPr preferRelativeResize="0"/>
          <p:nvPr/>
        </p:nvPicPr>
        <p:blipFill rotWithShape="1">
          <a:blip r:embed="rId10">
            <a:alphaModFix/>
          </a:blip>
          <a:srcRect/>
          <a:stretch/>
        </p:blipFill>
        <p:spPr>
          <a:xfrm>
            <a:off x="8337268" y="2874252"/>
            <a:ext cx="362713" cy="353569"/>
          </a:xfrm>
          <a:prstGeom prst="rect">
            <a:avLst/>
          </a:prstGeom>
          <a:noFill/>
          <a:ln>
            <a:noFill/>
          </a:ln>
        </p:spPr>
      </p:pic>
      <p:sp>
        <p:nvSpPr>
          <p:cNvPr id="24" name="Google Shape;96;p2">
            <a:extLst>
              <a:ext uri="{FF2B5EF4-FFF2-40B4-BE49-F238E27FC236}">
                <a16:creationId xmlns:a16="http://schemas.microsoft.com/office/drawing/2014/main" id="{809137EC-73C7-E232-6F03-C74B9676806F}"/>
              </a:ext>
            </a:extLst>
          </p:cNvPr>
          <p:cNvSpPr txBox="1">
            <a:spLocks/>
          </p:cNvSpPr>
          <p:nvPr/>
        </p:nvSpPr>
        <p:spPr>
          <a:xfrm>
            <a:off x="8916626" y="2302222"/>
            <a:ext cx="2529358"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EA5628"/>
              </a:buClr>
              <a:buSzPts val="1800"/>
              <a:buFont typeface="Arial Black"/>
              <a:buNone/>
              <a:defRPr sz="3200" b="0" i="0" u="none" strike="noStrike" cap="none">
                <a:solidFill>
                  <a:srgbClr val="EA5628"/>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EA5628"/>
              </a:buClr>
              <a:buSzPts val="2800"/>
              <a:buFont typeface="Arial Black"/>
              <a:buNone/>
              <a:tabLst/>
              <a:defRPr/>
            </a:pPr>
            <a:r>
              <a:rPr kumimoji="0" lang="en-US" sz="2600" b="1" i="0" u="none" strike="noStrike" kern="1200" cap="none" spc="0" normalizeH="0" baseline="0" noProof="0">
                <a:ln>
                  <a:noFill/>
                </a:ln>
                <a:solidFill>
                  <a:srgbClr val="000000"/>
                </a:solidFill>
                <a:effectLst/>
                <a:uLnTx/>
                <a:uFillTx/>
                <a:latin typeface="Europa" panose="02000000000000000000"/>
                <a:sym typeface="Arial Black"/>
              </a:rPr>
              <a:t>Actions pratiques à entreprendre</a:t>
            </a:r>
          </a:p>
        </p:txBody>
      </p:sp>
      <p:sp>
        <p:nvSpPr>
          <p:cNvPr id="27" name="Google Shape;104;p3">
            <a:extLst>
              <a:ext uri="{FF2B5EF4-FFF2-40B4-BE49-F238E27FC236}">
                <a16:creationId xmlns:a16="http://schemas.microsoft.com/office/drawing/2014/main" id="{A8E28CD6-FFD5-08DD-5195-0E2E570543D5}"/>
              </a:ext>
            </a:extLst>
          </p:cNvPr>
          <p:cNvSpPr txBox="1">
            <a:spLocks/>
          </p:cNvSpPr>
          <p:nvPr/>
        </p:nvSpPr>
        <p:spPr>
          <a:xfrm>
            <a:off x="8947614" y="3530175"/>
            <a:ext cx="3026514" cy="302888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20000"/>
              </a:lnSpc>
              <a:spcBef>
                <a:spcPts val="0"/>
              </a:spcBef>
              <a:spcAft>
                <a:spcPts val="0"/>
              </a:spcAft>
              <a:buClr>
                <a:srgbClr val="000000"/>
              </a:buClr>
              <a:buSzPts val="1600"/>
              <a:buFont typeface="Arial"/>
              <a:buNone/>
              <a:tabLst/>
              <a:defRPr/>
            </a:pPr>
            <a:r>
              <a:rPr kumimoji="0" lang="en-US" sz="1400" b="0" i="0" u="none" strike="noStrike" kern="1200" cap="none" spc="0" normalizeH="0" baseline="0" noProof="0" dirty="0" err="1">
                <a:ln>
                  <a:noFill/>
                </a:ln>
                <a:solidFill>
                  <a:srgbClr val="000000"/>
                </a:solidFill>
                <a:effectLst/>
                <a:uLnTx/>
                <a:uFillTx/>
                <a:latin typeface="Arial"/>
                <a:ea typeface="Arial"/>
                <a:cs typeface="Arial"/>
                <a:sym typeface="Arial"/>
              </a:rPr>
              <a:t>Inclut</a:t>
            </a: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 des études de </a:t>
            </a:r>
            <a:r>
              <a:rPr kumimoji="0" lang="en-US" sz="1400" b="0" i="0" u="none" strike="noStrike" kern="1200" cap="none" spc="0" normalizeH="0" baseline="0" noProof="0" dirty="0" err="1">
                <a:ln>
                  <a:noFill/>
                </a:ln>
                <a:solidFill>
                  <a:srgbClr val="000000"/>
                </a:solidFill>
                <a:effectLst/>
                <a:uLnTx/>
                <a:uFillTx/>
                <a:latin typeface="Arial"/>
                <a:ea typeface="Arial"/>
                <a:cs typeface="Arial"/>
                <a:sym typeface="Arial"/>
              </a:rPr>
              <a:t>cas</a:t>
            </a: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 </a:t>
            </a:r>
            <a:r>
              <a:rPr kumimoji="0" lang="en-US" sz="1400" b="0" i="0" u="none" strike="noStrike" kern="1200" cap="none" spc="0" normalizeH="0" baseline="0" noProof="0" dirty="0" err="1">
                <a:ln>
                  <a:noFill/>
                </a:ln>
                <a:solidFill>
                  <a:srgbClr val="000000"/>
                </a:solidFill>
                <a:effectLst/>
                <a:uLnTx/>
                <a:uFillTx/>
                <a:latin typeface="Arial"/>
                <a:ea typeface="Arial"/>
                <a:cs typeface="Arial"/>
                <a:sym typeface="Arial"/>
              </a:rPr>
              <a:t>nationales</a:t>
            </a: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 et des "</a:t>
            </a:r>
            <a:r>
              <a:rPr kumimoji="0" lang="en-US" sz="1400" b="1" i="1" u="none" strike="noStrike" kern="1200" cap="none" spc="0" normalizeH="0" baseline="0" noProof="0" dirty="0">
                <a:ln>
                  <a:noFill/>
                </a:ln>
                <a:solidFill>
                  <a:srgbClr val="000000"/>
                </a:solidFill>
                <a:effectLst/>
                <a:uLnTx/>
                <a:uFillTx/>
                <a:latin typeface="Arial"/>
                <a:ea typeface="Arial"/>
                <a:cs typeface="Arial"/>
                <a:sym typeface="Arial"/>
              </a:rPr>
              <a:t>actions pratiques que </a:t>
            </a:r>
            <a:r>
              <a:rPr kumimoji="0" lang="en-US" sz="1400" b="1" i="1" u="none" strike="noStrike" kern="1200" cap="none" spc="0" normalizeH="0" baseline="0" noProof="0" dirty="0" err="1">
                <a:ln>
                  <a:noFill/>
                </a:ln>
                <a:solidFill>
                  <a:srgbClr val="000000"/>
                </a:solidFill>
                <a:effectLst/>
                <a:uLnTx/>
                <a:uFillTx/>
                <a:latin typeface="Arial"/>
                <a:ea typeface="Arial"/>
                <a:cs typeface="Arial"/>
                <a:sym typeface="Arial"/>
              </a:rPr>
              <a:t>vous</a:t>
            </a:r>
            <a:r>
              <a:rPr kumimoji="0" lang="en-US" sz="1400" b="1" i="1" u="none" strike="noStrike" kern="1200" cap="none" spc="0" normalizeH="0" baseline="0" noProof="0" dirty="0">
                <a:ln>
                  <a:noFill/>
                </a:ln>
                <a:solidFill>
                  <a:srgbClr val="000000"/>
                </a:solidFill>
                <a:effectLst/>
                <a:uLnTx/>
                <a:uFillTx/>
                <a:latin typeface="Arial"/>
                <a:ea typeface="Arial"/>
                <a:cs typeface="Arial"/>
                <a:sym typeface="Arial"/>
              </a:rPr>
              <a:t> </a:t>
            </a:r>
            <a:r>
              <a:rPr kumimoji="0" lang="en-US" sz="1400" b="1" i="1" u="none" strike="noStrike" kern="1200" cap="none" spc="0" normalizeH="0" baseline="0" noProof="0" dirty="0" err="1">
                <a:ln>
                  <a:noFill/>
                </a:ln>
                <a:solidFill>
                  <a:srgbClr val="000000"/>
                </a:solidFill>
                <a:effectLst/>
                <a:uLnTx/>
                <a:uFillTx/>
                <a:latin typeface="Arial"/>
                <a:ea typeface="Arial"/>
                <a:cs typeface="Arial"/>
                <a:sym typeface="Arial"/>
              </a:rPr>
              <a:t>pouvez</a:t>
            </a:r>
            <a:r>
              <a:rPr kumimoji="0" lang="en-US" sz="1400" b="1" i="1" u="none" strike="noStrike" kern="1200" cap="none" spc="0" normalizeH="0" baseline="0" noProof="0" dirty="0">
                <a:ln>
                  <a:noFill/>
                </a:ln>
                <a:solidFill>
                  <a:srgbClr val="000000"/>
                </a:solidFill>
                <a:effectLst/>
                <a:uLnTx/>
                <a:uFillTx/>
                <a:latin typeface="Arial"/>
                <a:ea typeface="Arial"/>
                <a:cs typeface="Arial"/>
                <a:sym typeface="Arial"/>
              </a:rPr>
              <a:t> </a:t>
            </a:r>
            <a:r>
              <a:rPr kumimoji="0" lang="en-US" sz="1400" b="1" i="1" u="none" strike="noStrike" kern="1200" cap="none" spc="0" normalizeH="0" baseline="0" noProof="0" dirty="0" err="1">
                <a:ln>
                  <a:noFill/>
                </a:ln>
                <a:solidFill>
                  <a:srgbClr val="000000"/>
                </a:solidFill>
                <a:effectLst/>
                <a:uLnTx/>
                <a:uFillTx/>
                <a:latin typeface="Arial"/>
                <a:ea typeface="Arial"/>
                <a:cs typeface="Arial"/>
                <a:sym typeface="Arial"/>
              </a:rPr>
              <a:t>entreprendre</a:t>
            </a: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 y </a:t>
            </a:r>
            <a:r>
              <a:rPr kumimoji="0" lang="en-US" sz="1400" b="0" i="0" u="none" strike="noStrike" kern="1200" cap="none" spc="0" normalizeH="0" baseline="0" noProof="0" dirty="0" err="1">
                <a:ln>
                  <a:noFill/>
                </a:ln>
                <a:solidFill>
                  <a:srgbClr val="000000"/>
                </a:solidFill>
                <a:effectLst/>
                <a:uLnTx/>
                <a:uFillTx/>
                <a:latin typeface="Arial"/>
                <a:ea typeface="Arial"/>
                <a:cs typeface="Arial"/>
                <a:sym typeface="Arial"/>
              </a:rPr>
              <a:t>compris</a:t>
            </a: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 </a:t>
            </a:r>
            <a:r>
              <a:rPr kumimoji="0" lang="en-US" sz="1400" b="0" i="0" u="none" strike="noStrike" kern="1200" cap="none" spc="0" normalizeH="0" baseline="0" noProof="0" dirty="0" err="1">
                <a:ln>
                  <a:noFill/>
                </a:ln>
                <a:solidFill>
                  <a:srgbClr val="000000"/>
                </a:solidFill>
                <a:effectLst/>
                <a:uLnTx/>
                <a:uFillTx/>
                <a:latin typeface="Arial"/>
                <a:ea typeface="Arial"/>
                <a:cs typeface="Arial"/>
                <a:sym typeface="Arial"/>
              </a:rPr>
              <a:t>l'utilisation</a:t>
            </a: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 de la </a:t>
            </a:r>
            <a:r>
              <a:rPr kumimoji="0" lang="en-US" sz="1400" b="1" i="0" u="none" strike="noStrike" kern="1200" cap="none" spc="0" normalizeH="0" baseline="0" noProof="0" dirty="0" err="1">
                <a:ln>
                  <a:noFill/>
                </a:ln>
                <a:solidFill>
                  <a:srgbClr val="000000"/>
                </a:solidFill>
                <a:effectLst/>
                <a:uLnTx/>
                <a:uFillTx/>
                <a:latin typeface="Arial"/>
                <a:ea typeface="Arial"/>
                <a:cs typeface="Arial"/>
                <a:sym typeface="Arial"/>
              </a:rPr>
              <a:t>stratégie</a:t>
            </a:r>
            <a:r>
              <a:rPr kumimoji="0" lang="en-US" sz="1400" b="1" i="0" u="none" strike="noStrike" kern="1200" cap="none" spc="0" normalizeH="0" baseline="0" noProof="0" dirty="0">
                <a:ln>
                  <a:noFill/>
                </a:ln>
                <a:solidFill>
                  <a:srgbClr val="000000"/>
                </a:solidFill>
                <a:effectLst/>
                <a:uLnTx/>
                <a:uFillTx/>
                <a:latin typeface="Arial"/>
                <a:ea typeface="Arial"/>
                <a:cs typeface="Arial"/>
                <a:sym typeface="Arial"/>
              </a:rPr>
              <a:t> </a:t>
            </a:r>
            <a:r>
              <a:rPr kumimoji="0" lang="en-US" sz="1400" b="1" i="0" u="none" strike="noStrike" kern="1200" cap="none" spc="0" normalizeH="0" baseline="0" noProof="0" dirty="0" err="1">
                <a:ln>
                  <a:noFill/>
                </a:ln>
                <a:solidFill>
                  <a:srgbClr val="000000"/>
                </a:solidFill>
                <a:effectLst/>
                <a:uLnTx/>
                <a:uFillTx/>
                <a:latin typeface="Arial"/>
                <a:ea typeface="Arial"/>
                <a:cs typeface="Arial"/>
                <a:sym typeface="Arial"/>
              </a:rPr>
              <a:t>nationale</a:t>
            </a:r>
            <a:r>
              <a:rPr kumimoji="0" lang="en-US" sz="1400" b="1" i="0" u="none" strike="noStrike" kern="1200" cap="none" spc="0" normalizeH="0" baseline="0" noProof="0" dirty="0">
                <a:ln>
                  <a:noFill/>
                </a:ln>
                <a:solidFill>
                  <a:srgbClr val="000000"/>
                </a:solidFill>
                <a:effectLst/>
                <a:uLnTx/>
                <a:uFillTx/>
                <a:latin typeface="Arial"/>
                <a:ea typeface="Arial"/>
                <a:cs typeface="Arial"/>
                <a:sym typeface="Arial"/>
              </a:rPr>
              <a:t> de vaccination (SNI)</a:t>
            </a: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 des </a:t>
            </a:r>
            <a:r>
              <a:rPr kumimoji="0" lang="en-US" sz="1400" b="1" i="0" u="none" strike="noStrike" kern="1200" cap="none" spc="0" normalizeH="0" baseline="0" noProof="0" dirty="0">
                <a:ln>
                  <a:noFill/>
                </a:ln>
                <a:solidFill>
                  <a:srgbClr val="000000"/>
                </a:solidFill>
                <a:effectLst/>
                <a:uLnTx/>
                <a:uFillTx/>
                <a:latin typeface="Arial"/>
                <a:ea typeface="Arial"/>
                <a:cs typeface="Arial"/>
                <a:sym typeface="Arial"/>
              </a:rPr>
              <a:t>plans/</a:t>
            </a:r>
            <a:r>
              <a:rPr kumimoji="0" lang="en-US" sz="1400" b="1" i="0" u="none" strike="noStrike" kern="1200" cap="none" spc="0" normalizeH="0" baseline="0" noProof="0" dirty="0" err="1">
                <a:ln>
                  <a:noFill/>
                </a:ln>
                <a:solidFill>
                  <a:srgbClr val="000000"/>
                </a:solidFill>
                <a:effectLst/>
                <a:uLnTx/>
                <a:uFillTx/>
                <a:latin typeface="Arial"/>
                <a:ea typeface="Arial"/>
                <a:cs typeface="Arial"/>
                <a:sym typeface="Arial"/>
              </a:rPr>
              <a:t>stratégies</a:t>
            </a:r>
            <a:r>
              <a:rPr kumimoji="0" lang="en-US" sz="1400" b="1" i="0" u="none" strike="noStrike" kern="1200" cap="none" spc="0" normalizeH="0" baseline="0" noProof="0" dirty="0">
                <a:ln>
                  <a:noFill/>
                </a:ln>
                <a:solidFill>
                  <a:srgbClr val="000000"/>
                </a:solidFill>
                <a:effectLst/>
                <a:uLnTx/>
                <a:uFillTx/>
                <a:latin typeface="Arial"/>
                <a:ea typeface="Arial"/>
                <a:cs typeface="Arial"/>
                <a:sym typeface="Arial"/>
              </a:rPr>
              <a:t> </a:t>
            </a:r>
            <a:r>
              <a:rPr kumimoji="0" lang="en-US" sz="1400" b="1" i="0" u="none" strike="noStrike" kern="1200" cap="none" spc="0" normalizeH="0" baseline="0" noProof="0" dirty="0" err="1">
                <a:ln>
                  <a:noFill/>
                </a:ln>
                <a:solidFill>
                  <a:srgbClr val="000000"/>
                </a:solidFill>
                <a:effectLst/>
                <a:uLnTx/>
                <a:uFillTx/>
                <a:latin typeface="Arial"/>
                <a:ea typeface="Arial"/>
                <a:cs typeface="Arial"/>
                <a:sym typeface="Arial"/>
              </a:rPr>
              <a:t>nationaux</a:t>
            </a:r>
            <a:r>
              <a:rPr kumimoji="0" lang="en-US" sz="1400" b="1" i="0" u="none" strike="noStrike" kern="1200" cap="none" spc="0" normalizeH="0" baseline="0" noProof="0" dirty="0">
                <a:ln>
                  <a:noFill/>
                </a:ln>
                <a:solidFill>
                  <a:srgbClr val="000000"/>
                </a:solidFill>
                <a:effectLst/>
                <a:uLnTx/>
                <a:uFillTx/>
                <a:latin typeface="Arial"/>
                <a:ea typeface="Arial"/>
                <a:cs typeface="Arial"/>
                <a:sym typeface="Arial"/>
              </a:rPr>
              <a:t> de </a:t>
            </a:r>
            <a:r>
              <a:rPr kumimoji="0" lang="en-US" sz="1400" b="1" i="0" u="none" strike="noStrike" kern="1200" cap="none" spc="0" normalizeH="0" baseline="0" noProof="0" dirty="0" err="1">
                <a:ln>
                  <a:noFill/>
                </a:ln>
                <a:solidFill>
                  <a:srgbClr val="000000"/>
                </a:solidFill>
                <a:effectLst/>
                <a:uLnTx/>
                <a:uFillTx/>
                <a:latin typeface="Arial"/>
                <a:ea typeface="Arial"/>
                <a:cs typeface="Arial"/>
                <a:sym typeface="Arial"/>
              </a:rPr>
              <a:t>santé</a:t>
            </a:r>
            <a:r>
              <a:rPr kumimoji="0" lang="en-US" sz="1400" b="1" i="0" u="none" strike="noStrike" kern="1200" cap="none" spc="0" normalizeH="0" baseline="0" noProof="0" dirty="0">
                <a:ln>
                  <a:noFill/>
                </a:ln>
                <a:solidFill>
                  <a:srgbClr val="000000"/>
                </a:solidFill>
                <a:effectLst/>
                <a:uLnTx/>
                <a:uFillTx/>
                <a:latin typeface="Arial"/>
                <a:ea typeface="Arial"/>
                <a:cs typeface="Arial"/>
                <a:sym typeface="Arial"/>
              </a:rPr>
              <a:t> </a:t>
            </a: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et/</a:t>
            </a:r>
            <a:r>
              <a:rPr kumimoji="0" lang="en-US" sz="1400" b="0" i="0" u="none" strike="noStrike" kern="1200" cap="none" spc="0" normalizeH="0" baseline="0" noProof="0" dirty="0" err="1">
                <a:ln>
                  <a:noFill/>
                </a:ln>
                <a:solidFill>
                  <a:srgbClr val="000000"/>
                </a:solidFill>
                <a:effectLst/>
                <a:uLnTx/>
                <a:uFillTx/>
                <a:latin typeface="Arial"/>
                <a:ea typeface="Arial"/>
                <a:cs typeface="Arial"/>
                <a:sym typeface="Arial"/>
              </a:rPr>
              <a:t>ou</a:t>
            </a: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 de la </a:t>
            </a:r>
            <a:r>
              <a:rPr kumimoji="0" lang="en-US" sz="1400" b="1" i="0" u="none" strike="noStrike" kern="1200" cap="none" spc="0" normalizeH="0" baseline="0" noProof="0" dirty="0">
                <a:ln>
                  <a:noFill/>
                </a:ln>
                <a:solidFill>
                  <a:srgbClr val="000000"/>
                </a:solidFill>
                <a:effectLst/>
                <a:uLnTx/>
                <a:uFillTx/>
                <a:latin typeface="Arial"/>
                <a:ea typeface="Arial"/>
                <a:cs typeface="Arial"/>
                <a:sym typeface="Arial"/>
              </a:rPr>
              <a:t>planification </a:t>
            </a:r>
            <a:r>
              <a:rPr kumimoji="0" lang="en-US" sz="1400" b="1" i="0" u="none" strike="noStrike" kern="1200" cap="none" spc="0" normalizeH="0" baseline="0" noProof="0" dirty="0" err="1">
                <a:ln>
                  <a:noFill/>
                </a:ln>
                <a:solidFill>
                  <a:srgbClr val="000000"/>
                </a:solidFill>
                <a:effectLst/>
                <a:uLnTx/>
                <a:uFillTx/>
                <a:latin typeface="Arial"/>
                <a:ea typeface="Arial"/>
                <a:cs typeface="Arial"/>
                <a:sym typeface="Arial"/>
              </a:rPr>
              <a:t>complète</a:t>
            </a:r>
            <a:r>
              <a:rPr kumimoji="0" lang="en-US" sz="1400" b="1" i="0" u="none" strike="noStrike" kern="1200" cap="none" spc="0" normalizeH="0" baseline="0" noProof="0" dirty="0">
                <a:ln>
                  <a:noFill/>
                </a:ln>
                <a:solidFill>
                  <a:srgbClr val="000000"/>
                </a:solidFill>
                <a:effectLst/>
                <a:uLnTx/>
                <a:uFillTx/>
                <a:latin typeface="Arial"/>
                <a:ea typeface="Arial"/>
                <a:cs typeface="Arial"/>
                <a:sym typeface="Arial"/>
              </a:rPr>
              <a:t> du </a:t>
            </a:r>
            <a:r>
              <a:rPr kumimoji="0" lang="en-US" sz="1400" b="1" i="0" u="none" strike="noStrike" kern="1200" cap="none" spc="0" normalizeH="0" baseline="0" noProof="0" dirty="0" err="1">
                <a:ln>
                  <a:noFill/>
                </a:ln>
                <a:solidFill>
                  <a:srgbClr val="000000"/>
                </a:solidFill>
                <a:effectLst/>
                <a:uLnTx/>
                <a:uFillTx/>
                <a:latin typeface="Arial"/>
                <a:ea typeface="Arial"/>
                <a:cs typeface="Arial"/>
                <a:sym typeface="Arial"/>
              </a:rPr>
              <a:t>portefeuille</a:t>
            </a:r>
            <a:r>
              <a:rPr kumimoji="0" lang="en-US" sz="1400" b="1" i="0" u="none" strike="noStrike" kern="1200" cap="none" spc="0" normalizeH="0" baseline="0" noProof="0" dirty="0">
                <a:ln>
                  <a:noFill/>
                </a:ln>
                <a:solidFill>
                  <a:srgbClr val="000000"/>
                </a:solidFill>
                <a:effectLst/>
                <a:uLnTx/>
                <a:uFillTx/>
                <a:latin typeface="Arial"/>
                <a:ea typeface="Arial"/>
                <a:cs typeface="Arial"/>
                <a:sym typeface="Arial"/>
              </a:rPr>
              <a:t> de Gavi </a:t>
            </a: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pour proposer des </a:t>
            </a:r>
            <a:r>
              <a:rPr kumimoji="0" lang="en-US" sz="1400" b="0" i="0" u="none" strike="noStrike" kern="1200" cap="none" spc="0" normalizeH="0" baseline="0" noProof="0" dirty="0" err="1">
                <a:ln>
                  <a:noFill/>
                </a:ln>
                <a:solidFill>
                  <a:srgbClr val="000000"/>
                </a:solidFill>
                <a:effectLst/>
                <a:uLnTx/>
                <a:uFillTx/>
                <a:latin typeface="Arial"/>
                <a:ea typeface="Arial"/>
                <a:cs typeface="Arial"/>
                <a:sym typeface="Arial"/>
              </a:rPr>
              <a:t>objectifs</a:t>
            </a: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 et des </a:t>
            </a:r>
            <a:r>
              <a:rPr kumimoji="0" lang="en-US" sz="1400" b="0" i="0" u="none" strike="noStrike" kern="1200" cap="none" spc="0" normalizeH="0" baseline="0" noProof="0" dirty="0" err="1">
                <a:ln>
                  <a:noFill/>
                </a:ln>
                <a:solidFill>
                  <a:srgbClr val="000000"/>
                </a:solidFill>
                <a:effectLst/>
                <a:uLnTx/>
                <a:uFillTx/>
                <a:latin typeface="Arial"/>
                <a:ea typeface="Arial"/>
                <a:cs typeface="Arial"/>
                <a:sym typeface="Arial"/>
              </a:rPr>
              <a:t>activités</a:t>
            </a: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 </a:t>
            </a:r>
            <a:r>
              <a:rPr kumimoji="0" lang="en-US" sz="1400" b="0" i="0" u="none" strike="noStrike" kern="1200" cap="none" spc="0" normalizeH="0" baseline="0" noProof="0" dirty="0" err="1">
                <a:ln>
                  <a:noFill/>
                </a:ln>
                <a:solidFill>
                  <a:srgbClr val="000000"/>
                </a:solidFill>
                <a:effectLst/>
                <a:uLnTx/>
                <a:uFillTx/>
                <a:latin typeface="Arial"/>
                <a:ea typeface="Arial"/>
                <a:cs typeface="Arial"/>
                <a:sym typeface="Arial"/>
              </a:rPr>
              <a:t>spécifiques</a:t>
            </a: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 qui </a:t>
            </a:r>
            <a:r>
              <a:rPr kumimoji="0" lang="en-US" sz="1400" b="0" i="0" u="none" strike="noStrike" kern="1200" cap="none" spc="0" normalizeH="0" baseline="0" noProof="0" dirty="0" err="1">
                <a:ln>
                  <a:noFill/>
                </a:ln>
                <a:solidFill>
                  <a:srgbClr val="000000"/>
                </a:solidFill>
                <a:effectLst/>
                <a:uLnTx/>
                <a:uFillTx/>
                <a:latin typeface="Arial"/>
                <a:ea typeface="Arial"/>
                <a:cs typeface="Arial"/>
                <a:sym typeface="Arial"/>
              </a:rPr>
              <a:t>renforcent</a:t>
            </a: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 </a:t>
            </a:r>
            <a:r>
              <a:rPr kumimoji="0" lang="en-US" sz="1400" b="0" i="0" u="none" strike="noStrike" kern="1200" cap="none" spc="0" normalizeH="0" baseline="0" noProof="0" dirty="0" err="1">
                <a:ln>
                  <a:noFill/>
                </a:ln>
                <a:solidFill>
                  <a:srgbClr val="000000"/>
                </a:solidFill>
                <a:effectLst/>
                <a:uLnTx/>
                <a:uFillTx/>
                <a:latin typeface="Arial"/>
                <a:ea typeface="Arial"/>
                <a:cs typeface="Arial"/>
                <a:sym typeface="Arial"/>
              </a:rPr>
              <a:t>mutuellement</a:t>
            </a: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 la vaccination et les </a:t>
            </a:r>
            <a:r>
              <a:rPr kumimoji="0" lang="en-US" sz="1400" b="0" i="0" u="none" strike="noStrike" kern="1200" cap="none" spc="0" normalizeH="0" baseline="0" noProof="0" dirty="0" err="1">
                <a:ln>
                  <a:noFill/>
                </a:ln>
                <a:solidFill>
                  <a:srgbClr val="000000"/>
                </a:solidFill>
                <a:effectLst/>
                <a:uLnTx/>
                <a:uFillTx/>
                <a:latin typeface="Arial"/>
                <a:ea typeface="Arial"/>
                <a:cs typeface="Arial"/>
                <a:sym typeface="Arial"/>
              </a:rPr>
              <a:t>soins</a:t>
            </a: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 de </a:t>
            </a:r>
            <a:r>
              <a:rPr kumimoji="0" lang="en-US" sz="1400" b="0" i="0" u="none" strike="noStrike" kern="1200" cap="none" spc="0" normalizeH="0" baseline="0" noProof="0" dirty="0" err="1">
                <a:ln>
                  <a:noFill/>
                </a:ln>
                <a:solidFill>
                  <a:srgbClr val="000000"/>
                </a:solidFill>
                <a:effectLst/>
                <a:uLnTx/>
                <a:uFillTx/>
                <a:latin typeface="Arial"/>
                <a:ea typeface="Arial"/>
                <a:cs typeface="Arial"/>
                <a:sym typeface="Arial"/>
              </a:rPr>
              <a:t>santé</a:t>
            </a: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 </a:t>
            </a:r>
            <a:r>
              <a:rPr kumimoji="0" lang="en-US" sz="1400" b="0" i="0" u="none" strike="noStrike" kern="1200" cap="none" spc="0" normalizeH="0" baseline="0" noProof="0" dirty="0" err="1">
                <a:ln>
                  <a:noFill/>
                </a:ln>
                <a:solidFill>
                  <a:srgbClr val="000000"/>
                </a:solidFill>
                <a:effectLst/>
                <a:uLnTx/>
                <a:uFillTx/>
                <a:latin typeface="Arial"/>
                <a:ea typeface="Arial"/>
                <a:cs typeface="Arial"/>
                <a:sym typeface="Arial"/>
              </a:rPr>
              <a:t>primaires</a:t>
            </a: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a:t>
            </a:r>
          </a:p>
          <a:p>
            <a:pPr marL="285750" marR="0" lvl="0" indent="-285750" algn="l" defTabSz="914400" rtl="0" eaLnBrk="1" fontAlgn="auto" latinLnBrk="0" hangingPunct="1">
              <a:lnSpc>
                <a:spcPct val="120000"/>
              </a:lnSpc>
              <a:spcBef>
                <a:spcPts val="0"/>
              </a:spcBef>
              <a:spcAft>
                <a:spcPts val="0"/>
              </a:spcAft>
              <a:buClr>
                <a:srgbClr val="000000"/>
              </a:buClr>
              <a:buSzPts val="1600"/>
              <a:buFont typeface="Arial"/>
              <a:buChar char="•"/>
              <a:tabLst/>
              <a:defRPr/>
            </a:pPr>
            <a:endParaRPr kumimoji="0" lang="en-US"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pic>
        <p:nvPicPr>
          <p:cNvPr id="29" name="Picture 28">
            <a:extLst>
              <a:ext uri="{FF2B5EF4-FFF2-40B4-BE49-F238E27FC236}">
                <a16:creationId xmlns:a16="http://schemas.microsoft.com/office/drawing/2014/main" id="{910AC66A-0CA2-EA7E-3091-E4F029C10A2A}"/>
              </a:ext>
            </a:extLst>
          </p:cNvPr>
          <p:cNvPicPr>
            <a:picLocks noChangeAspect="1"/>
          </p:cNvPicPr>
          <p:nvPr/>
        </p:nvPicPr>
        <p:blipFill>
          <a:blip r:embed="rId11"/>
          <a:stretch>
            <a:fillRect/>
          </a:stretch>
        </p:blipFill>
        <p:spPr>
          <a:xfrm rot="16200000">
            <a:off x="686121" y="4500333"/>
            <a:ext cx="2255931" cy="3192427"/>
          </a:xfrm>
          <a:prstGeom prst="rect">
            <a:avLst/>
          </a:prstGeom>
        </p:spPr>
      </p:pic>
      <p:sp>
        <p:nvSpPr>
          <p:cNvPr id="5" name="Google Shape;149;p6">
            <a:extLst>
              <a:ext uri="{FF2B5EF4-FFF2-40B4-BE49-F238E27FC236}">
                <a16:creationId xmlns:a16="http://schemas.microsoft.com/office/drawing/2014/main" id="{BA7EBC8C-C00A-8DE8-3BB1-703C9878E97F}"/>
              </a:ext>
            </a:extLst>
          </p:cNvPr>
          <p:cNvSpPr txBox="1">
            <a:spLocks/>
          </p:cNvSpPr>
          <p:nvPr/>
        </p:nvSpPr>
        <p:spPr>
          <a:xfrm>
            <a:off x="700772" y="270206"/>
            <a:ext cx="11186427" cy="2032016"/>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EA5628"/>
              </a:buClr>
              <a:buSzPts val="1800"/>
              <a:buFont typeface="Arial Black"/>
              <a:buNone/>
              <a:defRPr sz="3200" b="0" i="0" u="none" strike="noStrike" cap="none">
                <a:solidFill>
                  <a:srgbClr val="EA5628"/>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13334" marR="0" lvl="0" indent="0" algn="ctr" defTabSz="914400" rtl="0" eaLnBrk="1" fontAlgn="auto" latinLnBrk="0" hangingPunct="1">
              <a:lnSpc>
                <a:spcPct val="90000"/>
              </a:lnSpc>
              <a:spcBef>
                <a:spcPts val="0"/>
              </a:spcBef>
              <a:spcAft>
                <a:spcPts val="0"/>
              </a:spcAft>
              <a:buClr>
                <a:srgbClr val="000000"/>
              </a:buClr>
              <a:buSzPts val="3200"/>
              <a:buFont typeface="Arial Black"/>
              <a:buNone/>
              <a:tabLst/>
              <a:defRPr/>
            </a:pPr>
            <a:r>
              <a:rPr kumimoji="0" lang="en-US" sz="2600" b="1" i="0" u="none" strike="noStrike" kern="1200" cap="none" spc="0" normalizeH="0" baseline="0" noProof="0">
                <a:ln>
                  <a:noFill/>
                </a:ln>
                <a:solidFill>
                  <a:srgbClr val="000000"/>
                </a:solidFill>
                <a:effectLst/>
                <a:uLnTx/>
                <a:uFillTx/>
                <a:latin typeface="Europa" panose="02000000000000000000"/>
                <a:sym typeface="Arial Black"/>
              </a:rPr>
              <a:t>Interventions du système de santé, points de contact de la vaccination et soins de santé primaires : </a:t>
            </a:r>
          </a:p>
          <a:p>
            <a:pPr marL="13334" marR="0" lvl="0" indent="0" algn="ctr" defTabSz="914400" rtl="0" eaLnBrk="1" fontAlgn="auto" latinLnBrk="0" hangingPunct="1">
              <a:lnSpc>
                <a:spcPct val="90000"/>
              </a:lnSpc>
              <a:spcBef>
                <a:spcPts val="0"/>
              </a:spcBef>
              <a:spcAft>
                <a:spcPts val="0"/>
              </a:spcAft>
              <a:buClr>
                <a:srgbClr val="000000"/>
              </a:buClr>
              <a:buSzPts val="3200"/>
              <a:buFont typeface="Arial Black"/>
              <a:buNone/>
              <a:tabLst/>
              <a:defRPr/>
            </a:pPr>
            <a:r>
              <a:rPr kumimoji="0" lang="en-US" sz="2600" b="1" i="0" u="none" strike="noStrike" kern="1200" cap="none" spc="0" normalizeH="0" baseline="0" noProof="0">
                <a:ln>
                  <a:noFill/>
                </a:ln>
                <a:solidFill>
                  <a:srgbClr val="000000"/>
                </a:solidFill>
                <a:effectLst/>
                <a:uLnTx/>
                <a:uFillTx/>
                <a:latin typeface="Europa" panose="02000000000000000000"/>
                <a:sym typeface="Arial Black"/>
              </a:rPr>
              <a:t>La voie à suivre en s'appuyant sur le cadre d'action pour la vaccination dans les soins de santé primaires</a:t>
            </a:r>
            <a:endParaRPr kumimoji="0" lang="en-US" sz="2000" b="0" i="0" u="none" strike="noStrike" kern="1200" cap="none" spc="0" normalizeH="0" baseline="0" noProof="0">
              <a:ln>
                <a:noFill/>
              </a:ln>
              <a:solidFill>
                <a:srgbClr val="000000"/>
              </a:solidFill>
              <a:effectLst/>
              <a:uLnTx/>
              <a:uFillTx/>
              <a:latin typeface="Arial"/>
              <a:ea typeface="Arial"/>
              <a:cs typeface="Arial"/>
              <a:sym typeface="Arial"/>
            </a:endParaRPr>
          </a:p>
          <a:p>
            <a:pPr marL="13334" marR="0" lvl="0" indent="0" algn="l" defTabSz="914400" rtl="0" eaLnBrk="1" fontAlgn="auto" latinLnBrk="0" hangingPunct="1">
              <a:lnSpc>
                <a:spcPct val="90000"/>
              </a:lnSpc>
              <a:spcBef>
                <a:spcPts val="0"/>
              </a:spcBef>
              <a:spcAft>
                <a:spcPts val="0"/>
              </a:spcAft>
              <a:buClr>
                <a:srgbClr val="000000"/>
              </a:buClr>
              <a:buSzPts val="3200"/>
              <a:buFont typeface="Arial Black"/>
              <a:buNone/>
              <a:tabLst/>
              <a:defRPr/>
            </a:pPr>
            <a:endParaRPr kumimoji="0" lang="en-US" sz="2600" b="1" i="0" u="none" strike="noStrike" kern="1200" cap="none" spc="0" normalizeH="0" baseline="0" noProof="0">
              <a:ln>
                <a:noFill/>
              </a:ln>
              <a:solidFill>
                <a:srgbClr val="EA5628"/>
              </a:solidFill>
              <a:effectLst/>
              <a:uLnTx/>
              <a:uFillTx/>
              <a:latin typeface="Europa" panose="02000000000000000000"/>
              <a:sym typeface="Arial Black"/>
            </a:endParaRPr>
          </a:p>
        </p:txBody>
      </p:sp>
    </p:spTree>
    <p:extLst>
      <p:ext uri="{BB962C8B-B14F-4D97-AF65-F5344CB8AC3E}">
        <p14:creationId xmlns:p14="http://schemas.microsoft.com/office/powerpoint/2010/main" val="170377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5B57D-3765-EBFE-50A8-50D7DC172AF0}"/>
              </a:ext>
            </a:extLst>
          </p:cNvPr>
          <p:cNvSpPr>
            <a:spLocks noGrp="1"/>
          </p:cNvSpPr>
          <p:nvPr>
            <p:ph type="title"/>
          </p:nvPr>
        </p:nvSpPr>
        <p:spPr/>
        <p:txBody>
          <a:bodyPr/>
          <a:lstStyle/>
          <a:p>
            <a:r>
              <a:rPr lang="en-US" sz="3200" dirty="0"/>
              <a:t>&gt;Plus de 50 pays </a:t>
            </a:r>
            <a:r>
              <a:rPr lang="en-US" sz="3200" dirty="0">
                <a:solidFill>
                  <a:srgbClr val="0070C0"/>
                </a:solidFill>
              </a:rPr>
              <a:t>n'ont pas les fondements des systèmes de soins de santé primaires</a:t>
            </a:r>
          </a:p>
        </p:txBody>
      </p:sp>
      <p:pic>
        <p:nvPicPr>
          <p:cNvPr id="4" name="Picture 4">
            <a:extLst>
              <a:ext uri="{FF2B5EF4-FFF2-40B4-BE49-F238E27FC236}">
                <a16:creationId xmlns:a16="http://schemas.microsoft.com/office/drawing/2014/main" id="{1E6395C5-8BCE-CE34-09D2-8F7192AEBDC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01579" y="1132115"/>
            <a:ext cx="6707105" cy="3543288"/>
          </a:xfrm>
          <a:prstGeom prst="rect">
            <a:avLst/>
          </a:prstGeom>
        </p:spPr>
      </p:pic>
      <p:pic>
        <p:nvPicPr>
          <p:cNvPr id="5" name="Picture 5">
            <a:extLst>
              <a:ext uri="{FF2B5EF4-FFF2-40B4-BE49-F238E27FC236}">
                <a16:creationId xmlns:a16="http://schemas.microsoft.com/office/drawing/2014/main" id="{2949E65C-A795-6E4A-B424-01A604B39AE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1114586">
            <a:off x="7825354" y="3462255"/>
            <a:ext cx="3969142" cy="2976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D:\3900scr.jpg">
            <a:extLst>
              <a:ext uri="{FF2B5EF4-FFF2-40B4-BE49-F238E27FC236}">
                <a16:creationId xmlns:a16="http://schemas.microsoft.com/office/drawing/2014/main" id="{107E191D-2557-4150-40AC-7A8D06BBD796}"/>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2337" t="2283" r="2596" b="5027"/>
          <a:stretch/>
        </p:blipFill>
        <p:spPr bwMode="auto">
          <a:xfrm rot="20767618">
            <a:off x="491516" y="1298049"/>
            <a:ext cx="3925200" cy="25497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F3CBFEEC-87B5-41FD-4A99-EEE0CC79CEA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21108519">
            <a:off x="167148" y="3662156"/>
            <a:ext cx="3458563" cy="2593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a:extLst>
              <a:ext uri="{FF2B5EF4-FFF2-40B4-BE49-F238E27FC236}">
                <a16:creationId xmlns:a16="http://schemas.microsoft.com/office/drawing/2014/main" id="{1BA807FD-4E1C-DCCF-E365-D50B4F881AB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267350">
            <a:off x="3402055" y="3226622"/>
            <a:ext cx="4343864" cy="3257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a:extLst>
              <a:ext uri="{FF2B5EF4-FFF2-40B4-BE49-F238E27FC236}">
                <a16:creationId xmlns:a16="http://schemas.microsoft.com/office/drawing/2014/main" id="{18785309-BAEE-8FC2-F6D2-A3012D3038C9}"/>
              </a:ext>
            </a:extLst>
          </p:cNvPr>
          <p:cNvSpPr/>
          <p:nvPr/>
        </p:nvSpPr>
        <p:spPr bwMode="auto">
          <a:xfrm>
            <a:off x="2377691" y="4035380"/>
            <a:ext cx="818606" cy="820192"/>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1042988" rtl="1" eaLnBrk="1" fontAlgn="base" latinLnBrk="0" hangingPunct="1">
              <a:lnSpc>
                <a:spcPct val="100000"/>
              </a:lnSpc>
              <a:spcBef>
                <a:spcPct val="0"/>
              </a:spcBef>
              <a:spcAft>
                <a:spcPct val="0"/>
              </a:spcAft>
              <a:buClrTx/>
              <a:buSzTx/>
              <a:buFontTx/>
              <a:buNone/>
              <a:tabLst/>
              <a:defRPr/>
            </a:pPr>
            <a:endParaRPr kumimoji="0" lang="en-US" sz="3900" b="1" i="0" u="none" strike="noStrike" kern="1200" cap="none" spc="0" normalizeH="0" baseline="0" noProof="0">
              <a:ln>
                <a:noFill/>
              </a:ln>
              <a:solidFill>
                <a:srgbClr val="000066"/>
              </a:solidFill>
              <a:effectLst/>
              <a:uLnTx/>
              <a:uFillTx/>
              <a:latin typeface="Arial" charset="0"/>
              <a:ea typeface="+mn-ea"/>
              <a:cs typeface="Arial" charset="0"/>
            </a:endParaRPr>
          </a:p>
        </p:txBody>
      </p:sp>
    </p:spTree>
    <p:extLst>
      <p:ext uri="{BB962C8B-B14F-4D97-AF65-F5344CB8AC3E}">
        <p14:creationId xmlns:p14="http://schemas.microsoft.com/office/powerpoint/2010/main" val="2856954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2AA27D-77B3-E795-83A0-60CACCF2B072}"/>
              </a:ext>
            </a:extLst>
          </p:cNvPr>
          <p:cNvSpPr>
            <a:spLocks noGrp="1"/>
          </p:cNvSpPr>
          <p:nvPr>
            <p:ph type="title"/>
          </p:nvPr>
        </p:nvSpPr>
        <p:spPr/>
        <p:txBody>
          <a:bodyPr wrap="square" anchor="ctr">
            <a:normAutofit/>
          </a:bodyPr>
          <a:lstStyle/>
          <a:p>
            <a:r>
              <a:rPr lang="en-GB" dirty="0"/>
              <a:t>Intégrer l'IR aux soins de santé primaires - </a:t>
            </a:r>
            <a:br>
              <a:rPr lang="en-GB" dirty="0"/>
            </a:br>
            <a:r>
              <a:rPr lang="en-GB" dirty="0"/>
              <a:t>le processus FPP de Gavi  </a:t>
            </a:r>
          </a:p>
        </p:txBody>
      </p:sp>
      <p:sp>
        <p:nvSpPr>
          <p:cNvPr id="5" name="Content Placeholder 4">
            <a:extLst>
              <a:ext uri="{FF2B5EF4-FFF2-40B4-BE49-F238E27FC236}">
                <a16:creationId xmlns:a16="http://schemas.microsoft.com/office/drawing/2014/main" id="{4BFB5802-C1A5-C632-0B37-38E5005F4771}"/>
              </a:ext>
            </a:extLst>
          </p:cNvPr>
          <p:cNvSpPr>
            <a:spLocks noGrp="1"/>
          </p:cNvSpPr>
          <p:nvPr>
            <p:ph sz="half" idx="1"/>
          </p:nvPr>
        </p:nvSpPr>
        <p:spPr/>
        <p:txBody>
          <a:bodyPr wrap="square" anchor="t">
            <a:normAutofit/>
          </a:bodyPr>
          <a:lstStyle/>
          <a:p>
            <a:pPr marL="0" indent="0">
              <a:buNone/>
            </a:pPr>
            <a:r>
              <a:rPr lang="en-GB" sz="2400" dirty="0">
                <a:latin typeface="+mn-lt"/>
              </a:rPr>
              <a:t>Utiliser le FPP de Gavi et d'autres processus de planification des subventions pour cibler les investissements dans la vaccination en vue de la réorientation des systèmes de santé des pays vers les soins de santé primaires.</a:t>
            </a:r>
          </a:p>
          <a:p>
            <a:pPr marL="0" indent="0">
              <a:buNone/>
            </a:pPr>
            <a:r>
              <a:rPr lang="en-GB" dirty="0"/>
              <a:t>      </a:t>
            </a:r>
          </a:p>
        </p:txBody>
      </p:sp>
      <p:sp>
        <p:nvSpPr>
          <p:cNvPr id="11" name="Content Placeholder 10">
            <a:extLst>
              <a:ext uri="{FF2B5EF4-FFF2-40B4-BE49-F238E27FC236}">
                <a16:creationId xmlns:a16="http://schemas.microsoft.com/office/drawing/2014/main" id="{1670AB73-A595-CD61-2B34-3F5A24D8860D}"/>
              </a:ext>
            </a:extLst>
          </p:cNvPr>
          <p:cNvSpPr>
            <a:spLocks noGrp="1"/>
          </p:cNvSpPr>
          <p:nvPr>
            <p:ph sz="half" idx="2"/>
          </p:nvPr>
        </p:nvSpPr>
        <p:spPr>
          <a:xfrm>
            <a:off x="6161159" y="1542080"/>
            <a:ext cx="5484230" cy="4821398"/>
          </a:xfrm>
        </p:spPr>
        <p:txBody>
          <a:bodyPr/>
          <a:lstStyle/>
          <a:p>
            <a:r>
              <a:rPr lang="en-GB" dirty="0">
                <a:latin typeface="+mn-lt"/>
              </a:rPr>
              <a:t>Un enfant à "dose zéro" n'a souvent pas accès à d'autres services sociaux et de soins de santé primaires, tout comme sa famille et sa communauté.</a:t>
            </a:r>
          </a:p>
          <a:p>
            <a:r>
              <a:rPr lang="en-GB" dirty="0">
                <a:latin typeface="+mn-lt"/>
              </a:rPr>
              <a:t>Les "enfants à dose zéro" sont aussi les artisans des "services de soins de santé primaires zéro".</a:t>
            </a:r>
          </a:p>
          <a:p>
            <a:r>
              <a:rPr lang="en-GB" dirty="0">
                <a:latin typeface="+mn-lt"/>
              </a:rPr>
              <a:t>Les objectifs mondiaux en matière de vaccination ne peuvent être atteints sans la mise en place de systèmes de santé et de soins de santé primaires solides.     </a:t>
            </a:r>
          </a:p>
        </p:txBody>
      </p:sp>
    </p:spTree>
    <p:extLst>
      <p:ext uri="{BB962C8B-B14F-4D97-AF65-F5344CB8AC3E}">
        <p14:creationId xmlns:p14="http://schemas.microsoft.com/office/powerpoint/2010/main" val="488718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EB7AF3-371A-DAA6-8E83-6EBD72E8EEEB}"/>
              </a:ext>
            </a:extLst>
          </p:cNvPr>
          <p:cNvSpPr/>
          <p:nvPr/>
        </p:nvSpPr>
        <p:spPr>
          <a:xfrm>
            <a:off x="556593" y="257175"/>
            <a:ext cx="11387758" cy="715948"/>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ysClr val="windowText" lastClr="000000"/>
                </a:solidFill>
              </a:rPr>
              <a:t>Domaines d'intégration de la vaccination et de réorientation des systèmes de santé vers les soins de santé primaires </a:t>
            </a:r>
          </a:p>
        </p:txBody>
      </p:sp>
      <p:sp>
        <p:nvSpPr>
          <p:cNvPr id="5" name="Rectangle 4">
            <a:extLst>
              <a:ext uri="{FF2B5EF4-FFF2-40B4-BE49-F238E27FC236}">
                <a16:creationId xmlns:a16="http://schemas.microsoft.com/office/drawing/2014/main" id="{57505E71-FF2C-AD75-55AF-FC891C946B91}"/>
              </a:ext>
            </a:extLst>
          </p:cNvPr>
          <p:cNvSpPr/>
          <p:nvPr/>
        </p:nvSpPr>
        <p:spPr>
          <a:xfrm>
            <a:off x="247648" y="1166191"/>
            <a:ext cx="4433409" cy="522622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400" b="1" dirty="0" err="1">
                <a:solidFill>
                  <a:sysClr val="windowText" lastClr="000000"/>
                </a:solidFill>
              </a:rPr>
              <a:t>Gouvernance</a:t>
            </a:r>
            <a:r>
              <a:rPr lang="en-GB" sz="1400" b="1" dirty="0">
                <a:solidFill>
                  <a:sysClr val="windowText" lastClr="000000"/>
                </a:solidFill>
              </a:rPr>
              <a:t> et données </a:t>
            </a:r>
          </a:p>
          <a:p>
            <a:pPr marL="285750" indent="-285750">
              <a:buFont typeface="Arial" panose="020B0604020202020204" pitchFamily="34" charset="0"/>
              <a:buChar char="•"/>
            </a:pPr>
            <a:r>
              <a:rPr lang="en-GB" sz="1400" dirty="0">
                <a:solidFill>
                  <a:sysClr val="windowText" lastClr="000000"/>
                </a:solidFill>
              </a:rPr>
              <a:t>Utiliser les données du PEV pour informer la planification des soins de santé primaires, y compris au niveau du district (micro-plans du PEV) et l'allocation des ressources. </a:t>
            </a:r>
          </a:p>
          <a:p>
            <a:pPr marL="285750" indent="-285750">
              <a:buFont typeface="Arial" panose="020B0604020202020204" pitchFamily="34" charset="0"/>
              <a:buChar char="•"/>
            </a:pPr>
            <a:r>
              <a:rPr lang="en-GB" sz="1400" dirty="0">
                <a:solidFill>
                  <a:sysClr val="windowText" lastClr="000000"/>
                </a:solidFill>
              </a:rPr>
              <a:t>Utiliser le CCI (ou tout autre mécanisme de coordination existant pour le PEV) pour informer la coordination nationale/sous-nationale du secteur de la santé (ordre du jour permanent)  </a:t>
            </a:r>
          </a:p>
          <a:p>
            <a:pPr marL="285750" indent="-285750">
              <a:buFont typeface="Arial" panose="020B0604020202020204" pitchFamily="34" charset="0"/>
              <a:buChar char="•"/>
            </a:pPr>
            <a:r>
              <a:rPr lang="en-GB" sz="1400" dirty="0">
                <a:solidFill>
                  <a:sysClr val="windowText" lastClr="000000"/>
                </a:solidFill>
              </a:rPr>
              <a:t>Stimuler le dialogue avec le ministère de la santé et le gouvernement afin d'accroître le financement national des soins de santé primaires lors des discussions sur le soutien au RSS de Gavi, par exemple.</a:t>
            </a:r>
          </a:p>
          <a:p>
            <a:pPr marL="285750" indent="-285750">
              <a:buFont typeface="Arial" panose="020B0604020202020204" pitchFamily="34" charset="0"/>
              <a:buChar char="•"/>
            </a:pPr>
            <a:r>
              <a:rPr lang="en-GB" sz="1400" dirty="0">
                <a:solidFill>
                  <a:sysClr val="windowText" lastClr="000000"/>
                </a:solidFill>
              </a:rPr>
              <a:t>Utiliser des approches innovantes dans le PEV pour étendre les soins de santé primaires (utilisation de drones, cartographie SIG pour identifier la communauté manquée).   </a:t>
            </a:r>
          </a:p>
          <a:p>
            <a:pPr marL="285750" indent="-285750">
              <a:buFont typeface="Arial" panose="020B0604020202020204" pitchFamily="34" charset="0"/>
              <a:buChar char="•"/>
            </a:pPr>
            <a:r>
              <a:rPr lang="en-GB" sz="1400" dirty="0">
                <a:solidFill>
                  <a:sysClr val="windowText" lastClr="000000"/>
                </a:solidFill>
              </a:rPr>
              <a:t>Aligner le SNI sur les priorités nationales en matière de soins de santé primaires</a:t>
            </a:r>
          </a:p>
          <a:p>
            <a:pPr marL="285750" indent="-285750">
              <a:buFont typeface="Arial" panose="020B0604020202020204" pitchFamily="34" charset="0"/>
              <a:buChar char="•"/>
            </a:pPr>
            <a:r>
              <a:rPr lang="en-GB" sz="1400" dirty="0">
                <a:solidFill>
                  <a:sysClr val="windowText" lastClr="000000"/>
                </a:solidFill>
              </a:rPr>
              <a:t>Introduire des approches de financement novatrices en faveur de la vaccination ET des services de soins de santé primaires (financement direct des installations)</a:t>
            </a:r>
          </a:p>
          <a:p>
            <a:pPr marL="285750" indent="-285750">
              <a:buFont typeface="Arial" panose="020B0604020202020204" pitchFamily="34" charset="0"/>
              <a:buChar char="•"/>
            </a:pPr>
            <a:r>
              <a:rPr lang="en-GB" sz="1400" dirty="0">
                <a:solidFill>
                  <a:sysClr val="windowText" lastClr="000000"/>
                </a:solidFill>
              </a:rPr>
              <a:t>Tirer les leçons de la recherche sur la vaccination   </a:t>
            </a:r>
          </a:p>
          <a:p>
            <a:r>
              <a:rPr lang="en-GB" sz="1400" dirty="0">
                <a:solidFill>
                  <a:sysClr val="windowText" lastClr="000000"/>
                </a:solidFill>
              </a:rPr>
              <a:t> </a:t>
            </a:r>
          </a:p>
          <a:p>
            <a:endParaRPr lang="en-US" sz="1400" dirty="0">
              <a:solidFill>
                <a:sysClr val="windowText" lastClr="000000"/>
              </a:solidFill>
            </a:endParaRPr>
          </a:p>
        </p:txBody>
      </p:sp>
      <p:sp>
        <p:nvSpPr>
          <p:cNvPr id="6" name="Rectangle 5">
            <a:extLst>
              <a:ext uri="{FF2B5EF4-FFF2-40B4-BE49-F238E27FC236}">
                <a16:creationId xmlns:a16="http://schemas.microsoft.com/office/drawing/2014/main" id="{2E2BC19C-C291-924F-45A3-F8212B872EDD}"/>
              </a:ext>
            </a:extLst>
          </p:cNvPr>
          <p:cNvSpPr/>
          <p:nvPr/>
        </p:nvSpPr>
        <p:spPr>
          <a:xfrm>
            <a:off x="4748169" y="1166190"/>
            <a:ext cx="3492197" cy="522622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400" b="1" dirty="0">
                <a:solidFill>
                  <a:sysClr val="windowText" lastClr="000000"/>
                </a:solidFill>
              </a:rPr>
              <a:t>Services de santé et personnel de santé </a:t>
            </a:r>
          </a:p>
          <a:p>
            <a:pPr marL="285750" indent="-285750">
              <a:buFont typeface="Arial" panose="020B0604020202020204" pitchFamily="34" charset="0"/>
              <a:buChar char="•"/>
            </a:pPr>
            <a:r>
              <a:rPr lang="en-GB" sz="1400" dirty="0">
                <a:solidFill>
                  <a:sysClr val="windowText" lastClr="000000"/>
                </a:solidFill>
              </a:rPr>
              <a:t>Introduire des collaborations pour l'amélioration de la qualité des soins (mentorat, supervision, récompense) au sein des équipes de travailleurs de la santé des SSP.  </a:t>
            </a:r>
          </a:p>
          <a:p>
            <a:pPr marL="285750" indent="-285750">
              <a:buFont typeface="Arial" panose="020B0604020202020204" pitchFamily="34" charset="0"/>
              <a:buChar char="•"/>
            </a:pPr>
            <a:r>
              <a:rPr lang="en-GB" sz="1400" dirty="0">
                <a:solidFill>
                  <a:sysClr val="windowText" lastClr="000000"/>
                </a:solidFill>
              </a:rPr>
              <a:t>Utiliser une "approche d'équipe multidisciplinaire de soins de santé primaires" (soutien salarial et incitations !) plutôt que d'investir uniquement dans les vaccinateurs (atteindre le dernier kilomètre, ZDC, déploiement, rétention, transfert des tâches).</a:t>
            </a:r>
          </a:p>
          <a:p>
            <a:pPr marL="285750" indent="-285750">
              <a:buFont typeface="Arial" panose="020B0604020202020204" pitchFamily="34" charset="0"/>
              <a:buChar char="•"/>
            </a:pPr>
            <a:r>
              <a:rPr lang="en-GB" sz="1400" dirty="0">
                <a:solidFill>
                  <a:sysClr val="windowText" lastClr="000000"/>
                </a:solidFill>
              </a:rPr>
              <a:t>Mettre à disposition des infrastructures adéquates, par exemple l'eau et les installations sanitaires, la chaîne du froid dans les centres de soins de santé primaires.   </a:t>
            </a:r>
          </a:p>
          <a:p>
            <a:pPr marL="285750" indent="-285750">
              <a:buFont typeface="Arial" panose="020B0604020202020204" pitchFamily="34" charset="0"/>
              <a:buChar char="•"/>
            </a:pPr>
            <a:r>
              <a:rPr lang="en-GB" sz="1400" dirty="0">
                <a:solidFill>
                  <a:sysClr val="windowText" lastClr="000000"/>
                </a:solidFill>
              </a:rPr>
              <a:t>Veiller à ce que la vaccination soit incluse dans le programme de formation initiale  </a:t>
            </a:r>
          </a:p>
          <a:p>
            <a:pPr marL="285750" indent="-285750">
              <a:buFont typeface="Arial" panose="020B0604020202020204" pitchFamily="34" charset="0"/>
              <a:buChar char="•"/>
            </a:pPr>
            <a:r>
              <a:rPr lang="en-GB" sz="1400" dirty="0">
                <a:solidFill>
                  <a:sysClr val="windowText" lastClr="000000"/>
                </a:solidFill>
              </a:rPr>
              <a:t>Intégration des services (planification et fourniture) au </a:t>
            </a:r>
            <a:r>
              <a:rPr lang="en-GB" sz="1400" dirty="0" err="1">
                <a:solidFill>
                  <a:sysClr val="windowText" lastClr="000000"/>
                </a:solidFill>
              </a:rPr>
              <a:t>niveau</a:t>
            </a:r>
            <a:r>
              <a:rPr lang="en-GB" sz="1400" dirty="0">
                <a:solidFill>
                  <a:sysClr val="windowText" lastClr="000000"/>
                </a:solidFill>
              </a:rPr>
              <a:t> </a:t>
            </a:r>
            <a:r>
              <a:rPr lang="en-GB" sz="1400" dirty="0" err="1">
                <a:solidFill>
                  <a:sysClr val="windowText" lastClr="000000"/>
                </a:solidFill>
              </a:rPr>
              <a:t>infranational</a:t>
            </a:r>
            <a:r>
              <a:rPr lang="en-GB" sz="1400" dirty="0">
                <a:solidFill>
                  <a:sysClr val="windowText" lastClr="000000"/>
                </a:solidFill>
              </a:rPr>
              <a:t> </a:t>
            </a:r>
          </a:p>
        </p:txBody>
      </p:sp>
      <p:sp>
        <p:nvSpPr>
          <p:cNvPr id="7" name="Rectangle 6">
            <a:extLst>
              <a:ext uri="{FF2B5EF4-FFF2-40B4-BE49-F238E27FC236}">
                <a16:creationId xmlns:a16="http://schemas.microsoft.com/office/drawing/2014/main" id="{48C13CD1-3E87-CAFA-899B-02AD4AEF6E2F}"/>
              </a:ext>
            </a:extLst>
          </p:cNvPr>
          <p:cNvSpPr/>
          <p:nvPr/>
        </p:nvSpPr>
        <p:spPr>
          <a:xfrm>
            <a:off x="8307478" y="1166190"/>
            <a:ext cx="3636874" cy="522621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600" b="1" dirty="0">
                <a:solidFill>
                  <a:sysClr val="windowText" lastClr="000000"/>
                </a:solidFill>
              </a:rPr>
              <a:t>Participation de la communauté et multisectorialité </a:t>
            </a:r>
          </a:p>
          <a:p>
            <a:pPr marL="285750" indent="-285750">
              <a:buFont typeface="Arial" panose="020B0604020202020204" pitchFamily="34" charset="0"/>
              <a:buChar char="•"/>
            </a:pPr>
            <a:r>
              <a:rPr lang="en-GB" sz="1600" dirty="0">
                <a:solidFill>
                  <a:sysClr val="windowText" lastClr="000000"/>
                </a:solidFill>
              </a:rPr>
              <a:t>Utiliser les membres de la communauté actifs dans le suivi des mauvais payeurs pour une "approche SSP" (par exemple, suivi des femmes enceintes, des personnes souffrant de maladies non transmissibles).</a:t>
            </a:r>
          </a:p>
          <a:p>
            <a:pPr marL="285750" indent="-285750">
              <a:buFont typeface="Arial" panose="020B0604020202020204" pitchFamily="34" charset="0"/>
              <a:buChar char="•"/>
            </a:pPr>
            <a:r>
              <a:rPr lang="en-GB" sz="1600" dirty="0">
                <a:solidFill>
                  <a:sysClr val="windowText" lastClr="000000"/>
                </a:solidFill>
              </a:rPr>
              <a:t>Rechercher la collaboration d'autres secteurs essentiels à la vaccination : éducation, jeunesse, femmes, planification et statistiques vitales, eau et assainissement.)</a:t>
            </a:r>
          </a:p>
          <a:p>
            <a:pPr marL="285750" indent="-285750">
              <a:buFont typeface="Arial" panose="020B0604020202020204" pitchFamily="34" charset="0"/>
              <a:buChar char="•"/>
            </a:pPr>
            <a:r>
              <a:rPr lang="en-GB" sz="1600" dirty="0">
                <a:solidFill>
                  <a:sysClr val="windowText" lastClr="000000"/>
                </a:solidFill>
              </a:rPr>
              <a:t>S'appuyer sur les activités de mobilisation sociale utilisées pour les campagnes de vaccination / RI pour mobiliser en utilisant les services de soins de santé primaires. </a:t>
            </a:r>
          </a:p>
          <a:p>
            <a:pPr marL="285750" indent="-285750">
              <a:buFont typeface="Arial" panose="020B0604020202020204" pitchFamily="34" charset="0"/>
              <a:buChar char="•"/>
            </a:pPr>
            <a:r>
              <a:rPr lang="en-GB" sz="1600" dirty="0">
                <a:solidFill>
                  <a:sysClr val="windowText" lastClr="000000"/>
                </a:solidFill>
              </a:rPr>
              <a:t>Planifier les services avec les communautés pour répondre à leurs besoins     </a:t>
            </a:r>
          </a:p>
        </p:txBody>
      </p:sp>
    </p:spTree>
    <p:extLst>
      <p:ext uri="{BB962C8B-B14F-4D97-AF65-F5344CB8AC3E}">
        <p14:creationId xmlns:p14="http://schemas.microsoft.com/office/powerpoint/2010/main" val="4137309811"/>
      </p:ext>
    </p:extLst>
  </p:cSld>
  <p:clrMapOvr>
    <a:masterClrMapping/>
  </p:clrMapOvr>
</p:sld>
</file>

<file path=ppt/theme/theme1.xml><?xml version="1.0" encoding="utf-8"?>
<a:theme xmlns:a="http://schemas.openxmlformats.org/drawingml/2006/main" name="WHO">
  <a:themeElements>
    <a:clrScheme name="Presentation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Presentation (2)">
      <a:majorFont>
        <a:latin typeface="Arial"/>
        <a:ea typeface=""/>
        <a:cs typeface="Arial"/>
      </a:majorFont>
      <a:minorFont>
        <a:latin typeface="Arial Narrow"/>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GB" sz="3900" b="1" i="0" u="none" strike="noStrike" cap="none" normalizeH="0" baseline="0" smtClean="0">
            <a:ln>
              <a:noFill/>
            </a:ln>
            <a:solidFill>
              <a:srgbClr val="000066"/>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GB" sz="3900" b="1" i="0" u="none" strike="noStrike" cap="none" normalizeH="0" baseline="0" smtClean="0">
            <a:ln>
              <a:noFill/>
            </a:ln>
            <a:solidFill>
              <a:srgbClr val="000066"/>
            </a:solidFill>
            <a:effectLst/>
            <a:latin typeface="Arial" charset="0"/>
            <a:cs typeface="Arial" charset="0"/>
          </a:defRPr>
        </a:defPPr>
      </a:lstStyle>
    </a:lnDef>
  </a:objectDefaults>
  <a:extraClrSchemeLst>
    <a:extraClrScheme>
      <a:clrScheme name="Presentation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Office Theme">
  <a:themeElements>
    <a:clrScheme name="PHC">
      <a:dk1>
        <a:sysClr val="windowText" lastClr="000000"/>
      </a:dk1>
      <a:lt1>
        <a:sysClr val="window" lastClr="FFFFFF"/>
      </a:lt1>
      <a:dk2>
        <a:srgbClr val="64595B"/>
      </a:dk2>
      <a:lt2>
        <a:srgbClr val="E7DED9"/>
      </a:lt2>
      <a:accent1>
        <a:srgbClr val="003F5D"/>
      </a:accent1>
      <a:accent2>
        <a:srgbClr val="2291D0"/>
      </a:accent2>
      <a:accent3>
        <a:srgbClr val="78C6C8"/>
      </a:accent3>
      <a:accent4>
        <a:srgbClr val="64595B"/>
      </a:accent4>
      <a:accent5>
        <a:srgbClr val="E74B1C"/>
      </a:accent5>
      <a:accent6>
        <a:srgbClr val="F6A000"/>
      </a:accent6>
      <a:hlink>
        <a:srgbClr val="2291D0"/>
      </a:hlink>
      <a:folHlink>
        <a:srgbClr val="E7DED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GPAP Century Gothic">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_Presentation_Master_Deck v2.potx" id="{F1C1A93A-06B2-41E0-ACC7-5344B6882A88}" vid="{B2804D73-C9B0-46B9-8477-DA65FC26221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505</TotalTime>
  <Words>1570</Words>
  <Application>Microsoft Macintosh PowerPoint</Application>
  <PresentationFormat>Widescreen</PresentationFormat>
  <Paragraphs>92</Paragraphs>
  <Slides>10</Slides>
  <Notes>5</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10</vt:i4>
      </vt:variant>
    </vt:vector>
  </HeadingPairs>
  <TitlesOfParts>
    <vt:vector size="25" baseType="lpstr">
      <vt:lpstr>Arial</vt:lpstr>
      <vt:lpstr>Arial Black</vt:lpstr>
      <vt:lpstr>Arial Narrow</vt:lpstr>
      <vt:lpstr>Arial Nova</vt:lpstr>
      <vt:lpstr>Calibri</vt:lpstr>
      <vt:lpstr>Calibri Light</vt:lpstr>
      <vt:lpstr>Century Gothic</vt:lpstr>
      <vt:lpstr>Europa</vt:lpstr>
      <vt:lpstr>Times New Roman</vt:lpstr>
      <vt:lpstr>Trebuchet MS</vt:lpstr>
      <vt:lpstr>Wingdings</vt:lpstr>
      <vt:lpstr>WHO</vt:lpstr>
      <vt:lpstr>5_Office Theme</vt:lpstr>
      <vt:lpstr>Office Theme</vt:lpstr>
      <vt:lpstr>WHO/IVB Presentation</vt:lpstr>
      <vt:lpstr>L'importance d'intégrer la vaccination dans les soins de santé primaires pour atteindre les ODD en matière de vaccination</vt:lpstr>
      <vt:lpstr>PowerPoint Presentation</vt:lpstr>
      <vt:lpstr>                        WHO POST COVID POSITION PAPER</vt:lpstr>
      <vt:lpstr>PowerPoint Presentation</vt:lpstr>
      <vt:lpstr>Vaccination et SSP : pourquoi est-ce important ?</vt:lpstr>
      <vt:lpstr>À qui s'adresse le cadre d'action ? </vt:lpstr>
      <vt:lpstr>&gt;Plus de 50 pays n'ont pas les fondements des systèmes de soins de santé primaires</vt:lpstr>
      <vt:lpstr>Intégrer l'IR aux soins de santé primaires -  le processus FPP de Gavi  </vt:lpstr>
      <vt:lpstr>PowerPoint Presentation</vt:lpstr>
      <vt:lpstr>MERCI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Supporting in-county dialogue</dc:title>
  <dc:creator>SCHEMIONEK, Katja Jacqueline</dc:creator>
  <cp:keywords>, docId:514780156D92F6FC7AFBB374C341C4F9</cp:keywords>
  <cp:lastModifiedBy>Bangaman Christian Akani</cp:lastModifiedBy>
  <cp:revision>8</cp:revision>
  <dcterms:created xsi:type="dcterms:W3CDTF">2024-03-07T08:09:53Z</dcterms:created>
  <dcterms:modified xsi:type="dcterms:W3CDTF">2024-09-10T13:39:49Z</dcterms:modified>
</cp:coreProperties>
</file>